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66" r:id="rId5"/>
    <p:sldId id="267" r:id="rId6"/>
    <p:sldId id="268" r:id="rId7"/>
    <p:sldId id="269" r:id="rId8"/>
    <p:sldId id="270" r:id="rId9"/>
    <p:sldId id="256" r:id="rId10"/>
    <p:sldId id="257" r:id="rId11"/>
    <p:sldId id="259" r:id="rId12"/>
    <p:sldId id="265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60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CE88E-552F-447B-8D8B-EDDC464B869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FDECB-7F15-4BD3-92C5-889B7916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FDECB-7F15-4BD3-92C5-889B79164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112" y="285750"/>
            <a:ext cx="2272788" cy="400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1839"/>
            <a:ext cx="2514600" cy="101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2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8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2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1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7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6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4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1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Instructor Name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Title and Date Delivered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Instructor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Session Title and Date Delivered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2E2D-4CCE-41BC-A218-3F2D169BC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3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9450-ED3C-44E9-916C-EF0A2EFE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PPT Accessibility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ED980-946B-4377-A3F5-D7F517B2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white background color.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Arial, Calibri, or Verdana font (sans serif font); Use 12-14 point or larger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Keep it simple. Limit text and volume of content. White space is good.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images and graphics with text description nearby or as alt text (see pages 2 and 3 on how to do this).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slide should have a unique title.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not use transitions and animations.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to avoid inserting text boxes. If you do use them, check the slide reading order.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Embedded video? It should be captioned. Embedded audio? Include a transcript. Send the links to videos to your coordinator to upload to Echo for captioning.  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use YouTube videos (or any outside videos), it must already have captions and you have to verify for accuracy.  </a:t>
            </a:r>
          </a:p>
          <a:p>
            <a:pPr marL="225425" indent="-225425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 links to videos on the slide (do not imbed). 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F18D-1C71-4779-8527-D3F568DD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C907-B79F-4AB7-8186-E9A6F1C3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Create Alternative (alt) text for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F1660-F72A-4EAB-AC1F-CFFA22796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1200151"/>
            <a:ext cx="50292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create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alt text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images and graphics: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Right-click the image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Format Picture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Size &amp; Properties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(the arrows icon)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Alt Text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Description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Title), write a short description of the content of the image. </a:t>
            </a:r>
          </a:p>
          <a:p>
            <a:pPr marL="909828" lvl="2" indent="-3429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description depends on the context.</a:t>
            </a:r>
          </a:p>
          <a:p>
            <a:pPr marL="909828" lvl="2" indent="-3429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image is decorative, leave blank.</a:t>
            </a:r>
          </a:p>
          <a:p>
            <a:pPr marL="43434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 ahead, try this one!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C5E9A-7545-4057-A955-650D8681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2</a:t>
            </a:fld>
            <a:endParaRPr lang="en-US"/>
          </a:p>
        </p:txBody>
      </p:sp>
      <p:pic>
        <p:nvPicPr>
          <p:cNvPr id="8" name="Content Placeholder 3" descr="Drawing of child wearing a bike helmet">
            <a:extLst>
              <a:ext uri="{FF2B5EF4-FFF2-40B4-BE49-F238E27FC236}">
                <a16:creationId xmlns:a16="http://schemas.microsoft.com/office/drawing/2014/main" id="{4CE37857-D2E2-4EFA-B96B-3CB46C097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35869"/>
            <a:ext cx="2972003" cy="30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C08F-7D3A-468E-B4E0-637AFAFC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Alt Text for Complex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89B23-A5DC-44E8-A5EB-9E1D59286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5562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complex images and graphics, use alt text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either:</a:t>
            </a:r>
          </a:p>
          <a:p>
            <a:pPr marL="457200" indent="-27432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full description next to the image</a:t>
            </a:r>
          </a:p>
          <a:p>
            <a:pPr marL="457200" indent="-27432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Hyperlink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image to a web page with text description</a:t>
            </a:r>
          </a:p>
          <a:p>
            <a:pPr marL="457200" indent="-27432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Write the long description in the presenter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(bottom of slide)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DCEA6-4840-449F-9C19-AD4C9C30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12" descr="pie chart with sections and numbered labels">
            <a:extLst>
              <a:ext uri="{FF2B5EF4-FFF2-40B4-BE49-F238E27FC236}">
                <a16:creationId xmlns:a16="http://schemas.microsoft.com/office/drawing/2014/main" id="{5DC84600-2883-4F79-A25F-D2E5B4DB0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42328"/>
            <a:ext cx="3061577" cy="307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3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1F6D-4692-4799-BC56-B31D95CA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Create Accessible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1272A-F5C7-4F2C-B4F4-EC5C8E052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4267200" cy="3200399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create accessible tables in PPT:</a:t>
            </a:r>
          </a:p>
          <a:p>
            <a:pPr indent="-16986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simple table structure.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header row/column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split or merged cells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blank rows/columns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the header row (and/or column).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inside the table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top Table Tools tab &gt; Click Design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sure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Header Row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box is checked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25DD1-2BD5-4B4D-972B-A57FBDAB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Content Placeholder 4" descr="example of a simple, accessible table with header row">
            <a:extLst>
              <a:ext uri="{FF2B5EF4-FFF2-40B4-BE49-F238E27FC236}">
                <a16:creationId xmlns:a16="http://schemas.microsoft.com/office/drawing/2014/main" id="{F525DD38-450E-4525-9E82-810688CBB2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617444"/>
              </p:ext>
            </p:extLst>
          </p:nvPr>
        </p:nvGraphicFramePr>
        <p:xfrm>
          <a:off x="4800600" y="1840230"/>
          <a:ext cx="4191000" cy="1463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331108956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3547547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744390983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r>
                        <a:rPr lang="en-US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933827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482677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McKenzie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9701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Klamath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405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15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443EE-A956-4EF4-A1F9-1F858CCDA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Use PPT’s Accessibility Checker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C76DA-C0FC-4447-97C4-55E0C340B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51816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Check for Issues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Check Accessibility</a:t>
            </a:r>
          </a:p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-or-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Tab &gt; Check Accessibility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will alert you to</a:t>
            </a:r>
          </a:p>
          <a:p>
            <a:pPr marL="457200" indent="-274320">
              <a:spcBef>
                <a:spcPts val="6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</a:p>
          <a:p>
            <a:pPr marL="457200" indent="-274320">
              <a:spcBef>
                <a:spcPts val="6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Warnings</a:t>
            </a:r>
          </a:p>
          <a:p>
            <a:pPr marL="457200" indent="-274320">
              <a:spcBef>
                <a:spcPts val="6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EBD67-1023-4EF1-B7C2-E49722241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E7E1C9FD-F593-445E-B758-510360547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34" y="1063229"/>
            <a:ext cx="1790190" cy="3874292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7750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914650"/>
            <a:ext cx="7391400" cy="131445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Presenter, Title, and Date</a:t>
            </a:r>
          </a:p>
        </p:txBody>
      </p:sp>
    </p:spTree>
    <p:extLst>
      <p:ext uri="{BB962C8B-B14F-4D97-AF65-F5344CB8AC3E}">
        <p14:creationId xmlns:p14="http://schemas.microsoft.com/office/powerpoint/2010/main" val="276444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Disclosures/Conflict of Interest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Objectives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54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regular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starts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2E2D-4CCE-41BC-A218-3F2D169BC2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93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f77447-1569-4419-859f-93fee5fc5c42" xsi:nil="true"/>
    <lcf76f155ced4ddcb4097134ff3c332f xmlns="e0da68b4-1f40-4e25-a967-1af7564af22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2943CEAAEB0447832A437A19930AA5" ma:contentTypeVersion="16" ma:contentTypeDescription="Create a new document." ma:contentTypeScope="" ma:versionID="37431d49ada449c207422652ed4f014f">
  <xsd:schema xmlns:xsd="http://www.w3.org/2001/XMLSchema" xmlns:xs="http://www.w3.org/2001/XMLSchema" xmlns:p="http://schemas.microsoft.com/office/2006/metadata/properties" xmlns:ns2="e0da68b4-1f40-4e25-a967-1af7564af22b" xmlns:ns3="4af77447-1569-4419-859f-93fee5fc5c42" targetNamespace="http://schemas.microsoft.com/office/2006/metadata/properties" ma:root="true" ma:fieldsID="fe6c55c76b2c96cd4e881fbea6c3c135" ns2:_="" ns3:_="">
    <xsd:import namespace="e0da68b4-1f40-4e25-a967-1af7564af22b"/>
    <xsd:import namespace="4af77447-1569-4419-859f-93fee5fc5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a68b4-1f40-4e25-a967-1af7564af2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f841b39-9e5f-4b0d-aa4b-9252280a9f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77447-1569-4419-859f-93fee5fc5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4aaeaa7-5911-4389-823d-59fc9e71671a}" ma:internalName="TaxCatchAll" ma:showField="CatchAllData" ma:web="4af77447-1569-4419-859f-93fee5fc5c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FB1DBA-D5C3-4F92-964C-BB44EA636008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e0da68b4-1f40-4e25-a967-1af7564af22b"/>
    <ds:schemaRef ds:uri="http://schemas.microsoft.com/office/infopath/2007/PartnerControls"/>
    <ds:schemaRef ds:uri="4af77447-1569-4419-859f-93fee5fc5c42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8BABED3-FCCE-45B9-BF3C-4C36B31F80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da68b4-1f40-4e25-a967-1af7564af22b"/>
    <ds:schemaRef ds:uri="4af77447-1569-4419-859f-93fee5fc5c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8B1E3A-AB87-492E-A3ED-81BDCB9ACF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422</Words>
  <Application>Microsoft Office PowerPoint</Application>
  <PresentationFormat>On-screen Show (16:9)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PPT Accessibility </vt:lpstr>
      <vt:lpstr>Create Alternative (alt) text for Images</vt:lpstr>
      <vt:lpstr>Alt Text for Complex Images</vt:lpstr>
      <vt:lpstr>Create Accessible Tables</vt:lpstr>
      <vt:lpstr>Use PPT’s Accessibility Checker</vt:lpstr>
      <vt:lpstr>Session Title</vt:lpstr>
      <vt:lpstr>Disclosures/Conflict of Interest</vt:lpstr>
      <vt:lpstr>Session Objectives</vt:lpstr>
      <vt:lpstr>Your regular  presentation starts here</vt:lpstr>
    </vt:vector>
  </TitlesOfParts>
  <Company>OHSU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 HERE</dc:title>
  <dc:creator>Tracy Bumsted</dc:creator>
  <cp:lastModifiedBy>Tomo Ito</cp:lastModifiedBy>
  <cp:revision>19</cp:revision>
  <dcterms:created xsi:type="dcterms:W3CDTF">2014-07-09T02:05:43Z</dcterms:created>
  <dcterms:modified xsi:type="dcterms:W3CDTF">2024-01-09T16:39:46Z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42E02CD6-361A-4EF3-9F6C-52E9DA7A0F81</vt:lpwstr>
  </property>
  <property fmtid="{D5CDD505-2E9C-101B-9397-08002B2CF9AE}" pid="3" name="ArticulatePath">
    <vt:lpwstr>YourMD ppt template for Foundations Instructors 17-18</vt:lpwstr>
  </property>
  <property fmtid="{D5CDD505-2E9C-101B-9397-08002B2CF9AE}" pid="4" name="ContentTypeId">
    <vt:lpwstr>0x010100E62943CEAAEB0447832A437A19930AA5</vt:lpwstr>
  </property>
</Properties>
</file>