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2" r:id="rId6"/>
    <p:sldId id="260" r:id="rId7"/>
    <p:sldId id="270" r:id="rId8"/>
    <p:sldId id="271" r:id="rId9"/>
    <p:sldId id="261" r:id="rId10"/>
    <p:sldId id="263" r:id="rId11"/>
    <p:sldId id="272" r:id="rId12"/>
    <p:sldId id="264" r:id="rId13"/>
    <p:sldId id="273" r:id="rId14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y Aschoff" initials="KA" lastIdx="2" clrIdx="0">
    <p:extLst>
      <p:ext uri="{19B8F6BF-5375-455C-9EA6-DF929625EA0E}">
        <p15:presenceInfo xmlns:p15="http://schemas.microsoft.com/office/powerpoint/2012/main" userId="S-1-5-21-1366901343-1712286707-620655208-64546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66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4660"/>
  </p:normalViewPr>
  <p:slideViewPr>
    <p:cSldViewPr snapToGrid="0">
      <p:cViewPr varScale="1">
        <p:scale>
          <a:sx n="75" d="100"/>
          <a:sy n="75" d="100"/>
        </p:scale>
        <p:origin x="78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69AD86-136A-4C62-8B2E-19354F122E36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9E6A75-C0A8-405D-8104-C6E03DD65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97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BAF7EB6-F43A-460D-ADB9-BA4F16175743}" type="datetimeFigureOut">
              <a:rPr lang="en-US" smtClean="0"/>
              <a:t>11/26/2018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613800-A743-4C23-8F9B-4ADA56C4F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555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3800-A743-4C23-8F9B-4ADA56C4F1B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5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18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7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1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34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9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15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1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3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1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027B1CA-4B81-4067-9F2F-2EF0AA821433}" type="datetimeFigureOut">
              <a:rPr lang="en-US" smtClean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BD3B5F-069B-486D-B80C-818C81E9D5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3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2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027B1CA-4B81-4067-9F2F-2EF0AA821433}" type="datetimeFigureOut">
              <a:rPr lang="en-US" smtClean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BD3B5F-069B-486D-B80C-818C81E9D5D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05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Signs of Sickness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6</a:t>
            </a:r>
            <a:endParaRPr lang="en-US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" y="-1"/>
            <a:ext cx="768096" cy="6858001"/>
          </a:xfrm>
          <a:prstGeom prst="rect">
            <a:avLst/>
          </a:prstGeom>
          <a:solidFill>
            <a:srgbClr val="F3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you…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06245" y="1900745"/>
            <a:ext cx="4937760" cy="4725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having trouble swallowing?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you…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C:\Users\aschoff\Desktop\Oskar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261" y="3429000"/>
            <a:ext cx="3329051" cy="32251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1479296" y="3116453"/>
            <a:ext cx="4311904" cy="625094"/>
            <a:chOff x="1479296" y="3116453"/>
            <a:chExt cx="4311904" cy="625094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479296" y="3116453"/>
              <a:ext cx="751840" cy="625094"/>
              <a:chOff x="2268" y="-366"/>
              <a:chExt cx="1408" cy="1172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268" y="-366"/>
                <a:ext cx="1408" cy="1172"/>
              </a:xfrm>
              <a:custGeom>
                <a:avLst/>
                <a:gdLst>
                  <a:gd name="T0" fmla="+- 0 3449 2268"/>
                  <a:gd name="T1" fmla="*/ T0 w 1408"/>
                  <a:gd name="T2" fmla="+- 0 -366 -366"/>
                  <a:gd name="T3" fmla="*/ -366 h 1172"/>
                  <a:gd name="T4" fmla="+- 0 2494 2268"/>
                  <a:gd name="T5" fmla="*/ T4 w 1408"/>
                  <a:gd name="T6" fmla="+- 0 -366 -366"/>
                  <a:gd name="T7" fmla="*/ -366 h 1172"/>
                  <a:gd name="T8" fmla="+- 0 2399 2268"/>
                  <a:gd name="T9" fmla="*/ T8 w 1408"/>
                  <a:gd name="T10" fmla="+- 0 -365 -366"/>
                  <a:gd name="T11" fmla="*/ -365 h 1172"/>
                  <a:gd name="T12" fmla="+- 0 2335 2268"/>
                  <a:gd name="T13" fmla="*/ T12 w 1408"/>
                  <a:gd name="T14" fmla="+- 0 -358 -366"/>
                  <a:gd name="T15" fmla="*/ -358 h 1172"/>
                  <a:gd name="T16" fmla="+- 0 2276 2268"/>
                  <a:gd name="T17" fmla="*/ T16 w 1408"/>
                  <a:gd name="T18" fmla="+- 0 -299 -366"/>
                  <a:gd name="T19" fmla="*/ -299 h 1172"/>
                  <a:gd name="T20" fmla="+- 0 2269 2268"/>
                  <a:gd name="T21" fmla="*/ T20 w 1408"/>
                  <a:gd name="T22" fmla="+- 0 -235 -366"/>
                  <a:gd name="T23" fmla="*/ -235 h 1172"/>
                  <a:gd name="T24" fmla="+- 0 2268 2268"/>
                  <a:gd name="T25" fmla="*/ T24 w 1408"/>
                  <a:gd name="T26" fmla="+- 0 -140 -366"/>
                  <a:gd name="T27" fmla="*/ -140 h 1172"/>
                  <a:gd name="T28" fmla="+- 0 2268 2268"/>
                  <a:gd name="T29" fmla="*/ T28 w 1408"/>
                  <a:gd name="T30" fmla="+- 0 578 -366"/>
                  <a:gd name="T31" fmla="*/ 578 h 1172"/>
                  <a:gd name="T32" fmla="+- 0 2269 2268"/>
                  <a:gd name="T33" fmla="*/ T32 w 1408"/>
                  <a:gd name="T34" fmla="+- 0 674 -366"/>
                  <a:gd name="T35" fmla="*/ 674 h 1172"/>
                  <a:gd name="T36" fmla="+- 0 2276 2268"/>
                  <a:gd name="T37" fmla="*/ T36 w 1408"/>
                  <a:gd name="T38" fmla="+- 0 738 -366"/>
                  <a:gd name="T39" fmla="*/ 738 h 1172"/>
                  <a:gd name="T40" fmla="+- 0 2335 2268"/>
                  <a:gd name="T41" fmla="*/ T40 w 1408"/>
                  <a:gd name="T42" fmla="+- 0 797 -366"/>
                  <a:gd name="T43" fmla="*/ 797 h 1172"/>
                  <a:gd name="T44" fmla="+- 0 2399 2268"/>
                  <a:gd name="T45" fmla="*/ T44 w 1408"/>
                  <a:gd name="T46" fmla="+- 0 804 -366"/>
                  <a:gd name="T47" fmla="*/ 804 h 1172"/>
                  <a:gd name="T48" fmla="+- 0 2494 2268"/>
                  <a:gd name="T49" fmla="*/ T48 w 1408"/>
                  <a:gd name="T50" fmla="+- 0 805 -366"/>
                  <a:gd name="T51" fmla="*/ 805 h 1172"/>
                  <a:gd name="T52" fmla="+- 0 3449 2268"/>
                  <a:gd name="T53" fmla="*/ T52 w 1408"/>
                  <a:gd name="T54" fmla="+- 0 805 -366"/>
                  <a:gd name="T55" fmla="*/ 805 h 1172"/>
                  <a:gd name="T56" fmla="+- 0 3544 2268"/>
                  <a:gd name="T57" fmla="*/ T56 w 1408"/>
                  <a:gd name="T58" fmla="+- 0 804 -366"/>
                  <a:gd name="T59" fmla="*/ 804 h 1172"/>
                  <a:gd name="T60" fmla="+- 0 3608 2268"/>
                  <a:gd name="T61" fmla="*/ T60 w 1408"/>
                  <a:gd name="T62" fmla="+- 0 797 -366"/>
                  <a:gd name="T63" fmla="*/ 797 h 1172"/>
                  <a:gd name="T64" fmla="+- 0 3667 2268"/>
                  <a:gd name="T65" fmla="*/ T64 w 1408"/>
                  <a:gd name="T66" fmla="+- 0 738 -366"/>
                  <a:gd name="T67" fmla="*/ 738 h 1172"/>
                  <a:gd name="T68" fmla="+- 0 3675 2268"/>
                  <a:gd name="T69" fmla="*/ T68 w 1408"/>
                  <a:gd name="T70" fmla="+- 0 674 -366"/>
                  <a:gd name="T71" fmla="*/ 674 h 1172"/>
                  <a:gd name="T72" fmla="+- 0 3676 2268"/>
                  <a:gd name="T73" fmla="*/ T72 w 1408"/>
                  <a:gd name="T74" fmla="+- 0 578 -366"/>
                  <a:gd name="T75" fmla="*/ 578 h 1172"/>
                  <a:gd name="T76" fmla="+- 0 3676 2268"/>
                  <a:gd name="T77" fmla="*/ T76 w 1408"/>
                  <a:gd name="T78" fmla="+- 0 -140 -366"/>
                  <a:gd name="T79" fmla="*/ -140 h 1172"/>
                  <a:gd name="T80" fmla="+- 0 3675 2268"/>
                  <a:gd name="T81" fmla="*/ T80 w 1408"/>
                  <a:gd name="T82" fmla="+- 0 -235 -366"/>
                  <a:gd name="T83" fmla="*/ -235 h 1172"/>
                  <a:gd name="T84" fmla="+- 0 3667 2268"/>
                  <a:gd name="T85" fmla="*/ T84 w 1408"/>
                  <a:gd name="T86" fmla="+- 0 -299 -366"/>
                  <a:gd name="T87" fmla="*/ -299 h 1172"/>
                  <a:gd name="T88" fmla="+- 0 3608 2268"/>
                  <a:gd name="T89" fmla="*/ T88 w 1408"/>
                  <a:gd name="T90" fmla="+- 0 -358 -366"/>
                  <a:gd name="T91" fmla="*/ -358 h 1172"/>
                  <a:gd name="T92" fmla="+- 0 3544 2268"/>
                  <a:gd name="T93" fmla="*/ T92 w 1408"/>
                  <a:gd name="T94" fmla="+- 0 -365 -366"/>
                  <a:gd name="T95" fmla="*/ -365 h 1172"/>
                  <a:gd name="T96" fmla="+- 0 3449 2268"/>
                  <a:gd name="T97" fmla="*/ T96 w 1408"/>
                  <a:gd name="T98" fmla="+- 0 -366 -366"/>
                  <a:gd name="T99" fmla="*/ -366 h 11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408" h="1172">
                    <a:moveTo>
                      <a:pt x="1181" y="0"/>
                    </a:moveTo>
                    <a:lnTo>
                      <a:pt x="226" y="0"/>
                    </a:lnTo>
                    <a:lnTo>
                      <a:pt x="131" y="1"/>
                    </a:lnTo>
                    <a:lnTo>
                      <a:pt x="67" y="8"/>
                    </a:lnTo>
                    <a:lnTo>
                      <a:pt x="8" y="67"/>
                    </a:lnTo>
                    <a:lnTo>
                      <a:pt x="1" y="131"/>
                    </a:lnTo>
                    <a:lnTo>
                      <a:pt x="0" y="226"/>
                    </a:lnTo>
                    <a:lnTo>
                      <a:pt x="0" y="944"/>
                    </a:lnTo>
                    <a:lnTo>
                      <a:pt x="1" y="1040"/>
                    </a:lnTo>
                    <a:lnTo>
                      <a:pt x="8" y="1104"/>
                    </a:lnTo>
                    <a:lnTo>
                      <a:pt x="67" y="1163"/>
                    </a:lnTo>
                    <a:lnTo>
                      <a:pt x="131" y="1170"/>
                    </a:lnTo>
                    <a:lnTo>
                      <a:pt x="226" y="1171"/>
                    </a:lnTo>
                    <a:lnTo>
                      <a:pt x="1181" y="1171"/>
                    </a:lnTo>
                    <a:lnTo>
                      <a:pt x="1276" y="1170"/>
                    </a:lnTo>
                    <a:lnTo>
                      <a:pt x="1340" y="1163"/>
                    </a:lnTo>
                    <a:lnTo>
                      <a:pt x="1399" y="1104"/>
                    </a:lnTo>
                    <a:lnTo>
                      <a:pt x="1407" y="1040"/>
                    </a:lnTo>
                    <a:lnTo>
                      <a:pt x="1408" y="944"/>
                    </a:lnTo>
                    <a:lnTo>
                      <a:pt x="1408" y="226"/>
                    </a:lnTo>
                    <a:lnTo>
                      <a:pt x="1407" y="131"/>
                    </a:lnTo>
                    <a:lnTo>
                      <a:pt x="1399" y="67"/>
                    </a:lnTo>
                    <a:lnTo>
                      <a:pt x="1340" y="8"/>
                    </a:lnTo>
                    <a:lnTo>
                      <a:pt x="1276" y="1"/>
                    </a:lnTo>
                    <a:lnTo>
                      <a:pt x="1181" y="0"/>
                    </a:lnTo>
                    <a:close/>
                  </a:path>
                </a:pathLst>
              </a:custGeom>
              <a:solidFill>
                <a:srgbClr val="FFFB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" name="AutoShape 408"/>
              <p:cNvSpPr>
                <a:spLocks/>
              </p:cNvSpPr>
              <p:nvPr/>
            </p:nvSpPr>
            <p:spPr bwMode="auto">
              <a:xfrm>
                <a:off x="2882" y="-140"/>
                <a:ext cx="187" cy="751"/>
              </a:xfrm>
              <a:custGeom>
                <a:avLst/>
                <a:gdLst>
                  <a:gd name="T0" fmla="+- 0 2976 2882"/>
                  <a:gd name="T1" fmla="*/ T0 w 187"/>
                  <a:gd name="T2" fmla="+- 0 -140 -140"/>
                  <a:gd name="T3" fmla="*/ -140 h 751"/>
                  <a:gd name="T4" fmla="+- 0 2936 2882"/>
                  <a:gd name="T5" fmla="*/ T4 w 187"/>
                  <a:gd name="T6" fmla="+- 0 -132 -140"/>
                  <a:gd name="T7" fmla="*/ -132 h 751"/>
                  <a:gd name="T8" fmla="+- 0 2908 2882"/>
                  <a:gd name="T9" fmla="*/ T8 w 187"/>
                  <a:gd name="T10" fmla="+- 0 -111 -140"/>
                  <a:gd name="T11" fmla="*/ -111 h 751"/>
                  <a:gd name="T12" fmla="+- 0 2891 2882"/>
                  <a:gd name="T13" fmla="*/ T12 w 187"/>
                  <a:gd name="T14" fmla="+- 0 -75 -140"/>
                  <a:gd name="T15" fmla="*/ -75 h 751"/>
                  <a:gd name="T16" fmla="+- 0 2885 2882"/>
                  <a:gd name="T17" fmla="*/ T16 w 187"/>
                  <a:gd name="T18" fmla="+- 0 -24 -140"/>
                  <a:gd name="T19" fmla="*/ -24 h 751"/>
                  <a:gd name="T20" fmla="+- 0 2887 2882"/>
                  <a:gd name="T21" fmla="*/ T20 w 187"/>
                  <a:gd name="T22" fmla="+- 0 26 -140"/>
                  <a:gd name="T23" fmla="*/ 26 h 751"/>
                  <a:gd name="T24" fmla="+- 0 2892 2882"/>
                  <a:gd name="T25" fmla="*/ T24 w 187"/>
                  <a:gd name="T26" fmla="+- 0 82 -140"/>
                  <a:gd name="T27" fmla="*/ 82 h 751"/>
                  <a:gd name="T28" fmla="+- 0 2900 2882"/>
                  <a:gd name="T29" fmla="*/ T28 w 187"/>
                  <a:gd name="T30" fmla="+- 0 142 -140"/>
                  <a:gd name="T31" fmla="*/ 142 h 751"/>
                  <a:gd name="T32" fmla="+- 0 2912 2882"/>
                  <a:gd name="T33" fmla="*/ T32 w 187"/>
                  <a:gd name="T34" fmla="+- 0 208 -140"/>
                  <a:gd name="T35" fmla="*/ 208 h 751"/>
                  <a:gd name="T36" fmla="+- 0 2924 2882"/>
                  <a:gd name="T37" fmla="*/ T36 w 187"/>
                  <a:gd name="T38" fmla="+- 0 269 -140"/>
                  <a:gd name="T39" fmla="*/ 269 h 751"/>
                  <a:gd name="T40" fmla="+- 0 2933 2882"/>
                  <a:gd name="T41" fmla="*/ T40 w 187"/>
                  <a:gd name="T42" fmla="+- 0 315 -140"/>
                  <a:gd name="T43" fmla="*/ 315 h 751"/>
                  <a:gd name="T44" fmla="+- 0 2941 2882"/>
                  <a:gd name="T45" fmla="*/ T44 w 187"/>
                  <a:gd name="T46" fmla="+- 0 346 -140"/>
                  <a:gd name="T47" fmla="*/ 346 h 751"/>
                  <a:gd name="T48" fmla="+- 0 2946 2882"/>
                  <a:gd name="T49" fmla="*/ T48 w 187"/>
                  <a:gd name="T50" fmla="+- 0 362 -140"/>
                  <a:gd name="T51" fmla="*/ 362 h 751"/>
                  <a:gd name="T52" fmla="+- 0 2951 2882"/>
                  <a:gd name="T53" fmla="*/ T52 w 187"/>
                  <a:gd name="T54" fmla="+- 0 374 -140"/>
                  <a:gd name="T55" fmla="*/ 374 h 751"/>
                  <a:gd name="T56" fmla="+- 0 2961 2882"/>
                  <a:gd name="T57" fmla="*/ T56 w 187"/>
                  <a:gd name="T58" fmla="+- 0 380 -140"/>
                  <a:gd name="T59" fmla="*/ 380 h 751"/>
                  <a:gd name="T60" fmla="+- 0 2989 2882"/>
                  <a:gd name="T61" fmla="*/ T60 w 187"/>
                  <a:gd name="T62" fmla="+- 0 380 -140"/>
                  <a:gd name="T63" fmla="*/ 380 h 751"/>
                  <a:gd name="T64" fmla="+- 0 2999 2882"/>
                  <a:gd name="T65" fmla="*/ T64 w 187"/>
                  <a:gd name="T66" fmla="+- 0 373 -140"/>
                  <a:gd name="T67" fmla="*/ 373 h 751"/>
                  <a:gd name="T68" fmla="+- 0 3006 2882"/>
                  <a:gd name="T69" fmla="*/ T68 w 187"/>
                  <a:gd name="T70" fmla="+- 0 359 -140"/>
                  <a:gd name="T71" fmla="*/ 359 h 751"/>
                  <a:gd name="T72" fmla="+- 0 3011 2882"/>
                  <a:gd name="T73" fmla="*/ T72 w 187"/>
                  <a:gd name="T74" fmla="+- 0 340 -140"/>
                  <a:gd name="T75" fmla="*/ 340 h 751"/>
                  <a:gd name="T76" fmla="+- 0 3019 2882"/>
                  <a:gd name="T77" fmla="*/ T76 w 187"/>
                  <a:gd name="T78" fmla="+- 0 306 -140"/>
                  <a:gd name="T79" fmla="*/ 306 h 751"/>
                  <a:gd name="T80" fmla="+- 0 3028 2882"/>
                  <a:gd name="T81" fmla="*/ T80 w 187"/>
                  <a:gd name="T82" fmla="+- 0 257 -140"/>
                  <a:gd name="T83" fmla="*/ 257 h 751"/>
                  <a:gd name="T84" fmla="+- 0 3040 2882"/>
                  <a:gd name="T85" fmla="*/ T84 w 187"/>
                  <a:gd name="T86" fmla="+- 0 193 -140"/>
                  <a:gd name="T87" fmla="*/ 193 h 751"/>
                  <a:gd name="T88" fmla="+- 0 3051 2882"/>
                  <a:gd name="T89" fmla="*/ T88 w 187"/>
                  <a:gd name="T90" fmla="+- 0 126 -140"/>
                  <a:gd name="T91" fmla="*/ 126 h 751"/>
                  <a:gd name="T92" fmla="+- 0 3059 2882"/>
                  <a:gd name="T93" fmla="*/ T92 w 187"/>
                  <a:gd name="T94" fmla="+- 0 67 -140"/>
                  <a:gd name="T95" fmla="*/ 67 h 751"/>
                  <a:gd name="T96" fmla="+- 0 3063 2882"/>
                  <a:gd name="T97" fmla="*/ T96 w 187"/>
                  <a:gd name="T98" fmla="+- 0 17 -140"/>
                  <a:gd name="T99" fmla="*/ 17 h 751"/>
                  <a:gd name="T100" fmla="+- 0 3065 2882"/>
                  <a:gd name="T101" fmla="*/ T100 w 187"/>
                  <a:gd name="T102" fmla="+- 0 -24 -140"/>
                  <a:gd name="T103" fmla="*/ -24 h 751"/>
                  <a:gd name="T104" fmla="+- 0 3059 2882"/>
                  <a:gd name="T105" fmla="*/ T104 w 187"/>
                  <a:gd name="T106" fmla="+- 0 -75 -140"/>
                  <a:gd name="T107" fmla="*/ -75 h 751"/>
                  <a:gd name="T108" fmla="+- 0 3043 2882"/>
                  <a:gd name="T109" fmla="*/ T108 w 187"/>
                  <a:gd name="T110" fmla="+- 0 -111 -140"/>
                  <a:gd name="T111" fmla="*/ -111 h 751"/>
                  <a:gd name="T112" fmla="+- 0 3015 2882"/>
                  <a:gd name="T113" fmla="*/ T112 w 187"/>
                  <a:gd name="T114" fmla="+- 0 -132 -140"/>
                  <a:gd name="T115" fmla="*/ -132 h 751"/>
                  <a:gd name="T116" fmla="+- 0 2976 2882"/>
                  <a:gd name="T117" fmla="*/ T116 w 187"/>
                  <a:gd name="T118" fmla="+- 0 -140 -140"/>
                  <a:gd name="T119" fmla="*/ -140 h 751"/>
                  <a:gd name="T120" fmla="+- 0 2976 2882"/>
                  <a:gd name="T121" fmla="*/ T120 w 187"/>
                  <a:gd name="T122" fmla="+- 0 424 -140"/>
                  <a:gd name="T123" fmla="*/ 424 h 751"/>
                  <a:gd name="T124" fmla="+- 0 2957 2882"/>
                  <a:gd name="T125" fmla="*/ T124 w 187"/>
                  <a:gd name="T126" fmla="+- 0 426 -140"/>
                  <a:gd name="T127" fmla="*/ 426 h 751"/>
                  <a:gd name="T128" fmla="+- 0 2940 2882"/>
                  <a:gd name="T129" fmla="*/ T128 w 187"/>
                  <a:gd name="T130" fmla="+- 0 431 -140"/>
                  <a:gd name="T131" fmla="*/ 431 h 751"/>
                  <a:gd name="T132" fmla="+- 0 2924 2882"/>
                  <a:gd name="T133" fmla="*/ T132 w 187"/>
                  <a:gd name="T134" fmla="+- 0 440 -140"/>
                  <a:gd name="T135" fmla="*/ 440 h 751"/>
                  <a:gd name="T136" fmla="+- 0 2910 2882"/>
                  <a:gd name="T137" fmla="*/ T136 w 187"/>
                  <a:gd name="T138" fmla="+- 0 452 -140"/>
                  <a:gd name="T139" fmla="*/ 452 h 751"/>
                  <a:gd name="T140" fmla="+- 0 2898 2882"/>
                  <a:gd name="T141" fmla="*/ T140 w 187"/>
                  <a:gd name="T142" fmla="+- 0 466 -140"/>
                  <a:gd name="T143" fmla="*/ 466 h 751"/>
                  <a:gd name="T144" fmla="+- 0 2889 2882"/>
                  <a:gd name="T145" fmla="*/ T144 w 187"/>
                  <a:gd name="T146" fmla="+- 0 482 -140"/>
                  <a:gd name="T147" fmla="*/ 482 h 751"/>
                  <a:gd name="T148" fmla="+- 0 2884 2882"/>
                  <a:gd name="T149" fmla="*/ T148 w 187"/>
                  <a:gd name="T150" fmla="+- 0 499 -140"/>
                  <a:gd name="T151" fmla="*/ 499 h 751"/>
                  <a:gd name="T152" fmla="+- 0 2882 2882"/>
                  <a:gd name="T153" fmla="*/ T152 w 187"/>
                  <a:gd name="T154" fmla="+- 0 518 -140"/>
                  <a:gd name="T155" fmla="*/ 518 h 751"/>
                  <a:gd name="T156" fmla="+- 0 2884 2882"/>
                  <a:gd name="T157" fmla="*/ T156 w 187"/>
                  <a:gd name="T158" fmla="+- 0 536 -140"/>
                  <a:gd name="T159" fmla="*/ 536 h 751"/>
                  <a:gd name="T160" fmla="+- 0 2889 2882"/>
                  <a:gd name="T161" fmla="*/ T160 w 187"/>
                  <a:gd name="T162" fmla="+- 0 553 -140"/>
                  <a:gd name="T163" fmla="*/ 553 h 751"/>
                  <a:gd name="T164" fmla="+- 0 2898 2882"/>
                  <a:gd name="T165" fmla="*/ T164 w 187"/>
                  <a:gd name="T166" fmla="+- 0 569 -140"/>
                  <a:gd name="T167" fmla="*/ 569 h 751"/>
                  <a:gd name="T168" fmla="+- 0 2910 2882"/>
                  <a:gd name="T169" fmla="*/ T168 w 187"/>
                  <a:gd name="T170" fmla="+- 0 584 -140"/>
                  <a:gd name="T171" fmla="*/ 584 h 751"/>
                  <a:gd name="T172" fmla="+- 0 2924 2882"/>
                  <a:gd name="T173" fmla="*/ T172 w 187"/>
                  <a:gd name="T174" fmla="+- 0 595 -140"/>
                  <a:gd name="T175" fmla="*/ 595 h 751"/>
                  <a:gd name="T176" fmla="+- 0 2940 2882"/>
                  <a:gd name="T177" fmla="*/ T176 w 187"/>
                  <a:gd name="T178" fmla="+- 0 604 -140"/>
                  <a:gd name="T179" fmla="*/ 604 h 751"/>
                  <a:gd name="T180" fmla="+- 0 2957 2882"/>
                  <a:gd name="T181" fmla="*/ T180 w 187"/>
                  <a:gd name="T182" fmla="+- 0 609 -140"/>
                  <a:gd name="T183" fmla="*/ 609 h 751"/>
                  <a:gd name="T184" fmla="+- 0 2976 2882"/>
                  <a:gd name="T185" fmla="*/ T184 w 187"/>
                  <a:gd name="T186" fmla="+- 0 611 -140"/>
                  <a:gd name="T187" fmla="*/ 611 h 751"/>
                  <a:gd name="T188" fmla="+- 0 2994 2882"/>
                  <a:gd name="T189" fmla="*/ T188 w 187"/>
                  <a:gd name="T190" fmla="+- 0 609 -140"/>
                  <a:gd name="T191" fmla="*/ 609 h 751"/>
                  <a:gd name="T192" fmla="+- 0 3011 2882"/>
                  <a:gd name="T193" fmla="*/ T192 w 187"/>
                  <a:gd name="T194" fmla="+- 0 604 -140"/>
                  <a:gd name="T195" fmla="*/ 604 h 751"/>
                  <a:gd name="T196" fmla="+- 0 3027 2882"/>
                  <a:gd name="T197" fmla="*/ T196 w 187"/>
                  <a:gd name="T198" fmla="+- 0 595 -140"/>
                  <a:gd name="T199" fmla="*/ 595 h 751"/>
                  <a:gd name="T200" fmla="+- 0 3042 2882"/>
                  <a:gd name="T201" fmla="*/ T200 w 187"/>
                  <a:gd name="T202" fmla="+- 0 584 -140"/>
                  <a:gd name="T203" fmla="*/ 584 h 751"/>
                  <a:gd name="T204" fmla="+- 0 3054 2882"/>
                  <a:gd name="T205" fmla="*/ T204 w 187"/>
                  <a:gd name="T206" fmla="+- 0 569 -140"/>
                  <a:gd name="T207" fmla="*/ 569 h 751"/>
                  <a:gd name="T208" fmla="+- 0 3062 2882"/>
                  <a:gd name="T209" fmla="*/ T208 w 187"/>
                  <a:gd name="T210" fmla="+- 0 553 -140"/>
                  <a:gd name="T211" fmla="*/ 553 h 751"/>
                  <a:gd name="T212" fmla="+- 0 3067 2882"/>
                  <a:gd name="T213" fmla="*/ T212 w 187"/>
                  <a:gd name="T214" fmla="+- 0 536 -140"/>
                  <a:gd name="T215" fmla="*/ 536 h 751"/>
                  <a:gd name="T216" fmla="+- 0 3069 2882"/>
                  <a:gd name="T217" fmla="*/ T216 w 187"/>
                  <a:gd name="T218" fmla="+- 0 518 -140"/>
                  <a:gd name="T219" fmla="*/ 518 h 751"/>
                  <a:gd name="T220" fmla="+- 0 3067 2882"/>
                  <a:gd name="T221" fmla="*/ T220 w 187"/>
                  <a:gd name="T222" fmla="+- 0 499 -140"/>
                  <a:gd name="T223" fmla="*/ 499 h 751"/>
                  <a:gd name="T224" fmla="+- 0 3062 2882"/>
                  <a:gd name="T225" fmla="*/ T224 w 187"/>
                  <a:gd name="T226" fmla="+- 0 482 -140"/>
                  <a:gd name="T227" fmla="*/ 482 h 751"/>
                  <a:gd name="T228" fmla="+- 0 3054 2882"/>
                  <a:gd name="T229" fmla="*/ T228 w 187"/>
                  <a:gd name="T230" fmla="+- 0 466 -140"/>
                  <a:gd name="T231" fmla="*/ 466 h 751"/>
                  <a:gd name="T232" fmla="+- 0 3042 2882"/>
                  <a:gd name="T233" fmla="*/ T232 w 187"/>
                  <a:gd name="T234" fmla="+- 0 452 -140"/>
                  <a:gd name="T235" fmla="*/ 452 h 751"/>
                  <a:gd name="T236" fmla="+- 0 3027 2882"/>
                  <a:gd name="T237" fmla="*/ T236 w 187"/>
                  <a:gd name="T238" fmla="+- 0 440 -140"/>
                  <a:gd name="T239" fmla="*/ 440 h 751"/>
                  <a:gd name="T240" fmla="+- 0 3011 2882"/>
                  <a:gd name="T241" fmla="*/ T240 w 187"/>
                  <a:gd name="T242" fmla="+- 0 431 -140"/>
                  <a:gd name="T243" fmla="*/ 431 h 751"/>
                  <a:gd name="T244" fmla="+- 0 2994 2882"/>
                  <a:gd name="T245" fmla="*/ T244 w 187"/>
                  <a:gd name="T246" fmla="+- 0 426 -140"/>
                  <a:gd name="T247" fmla="*/ 426 h 751"/>
                  <a:gd name="T248" fmla="+- 0 2976 2882"/>
                  <a:gd name="T249" fmla="*/ T248 w 187"/>
                  <a:gd name="T250" fmla="+- 0 424 -140"/>
                  <a:gd name="T251" fmla="*/ 424 h 7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  <a:cxn ang="0">
                    <a:pos x="T245" y="T247"/>
                  </a:cxn>
                  <a:cxn ang="0">
                    <a:pos x="T249" y="T251"/>
                  </a:cxn>
                </a:cxnLst>
                <a:rect l="0" t="0" r="r" b="b"/>
                <a:pathLst>
                  <a:path w="187" h="751">
                    <a:moveTo>
                      <a:pt x="94" y="0"/>
                    </a:moveTo>
                    <a:lnTo>
                      <a:pt x="54" y="8"/>
                    </a:lnTo>
                    <a:lnTo>
                      <a:pt x="26" y="29"/>
                    </a:lnTo>
                    <a:lnTo>
                      <a:pt x="9" y="65"/>
                    </a:lnTo>
                    <a:lnTo>
                      <a:pt x="3" y="116"/>
                    </a:lnTo>
                    <a:lnTo>
                      <a:pt x="5" y="166"/>
                    </a:lnTo>
                    <a:lnTo>
                      <a:pt x="10" y="222"/>
                    </a:lnTo>
                    <a:lnTo>
                      <a:pt x="18" y="282"/>
                    </a:lnTo>
                    <a:lnTo>
                      <a:pt x="30" y="348"/>
                    </a:lnTo>
                    <a:lnTo>
                      <a:pt x="42" y="409"/>
                    </a:lnTo>
                    <a:lnTo>
                      <a:pt x="51" y="455"/>
                    </a:lnTo>
                    <a:lnTo>
                      <a:pt x="59" y="486"/>
                    </a:lnTo>
                    <a:lnTo>
                      <a:pt x="64" y="502"/>
                    </a:lnTo>
                    <a:lnTo>
                      <a:pt x="69" y="514"/>
                    </a:lnTo>
                    <a:lnTo>
                      <a:pt x="79" y="520"/>
                    </a:lnTo>
                    <a:lnTo>
                      <a:pt x="107" y="520"/>
                    </a:lnTo>
                    <a:lnTo>
                      <a:pt x="117" y="513"/>
                    </a:lnTo>
                    <a:lnTo>
                      <a:pt x="124" y="499"/>
                    </a:lnTo>
                    <a:lnTo>
                      <a:pt x="129" y="480"/>
                    </a:lnTo>
                    <a:lnTo>
                      <a:pt x="137" y="446"/>
                    </a:lnTo>
                    <a:lnTo>
                      <a:pt x="146" y="397"/>
                    </a:lnTo>
                    <a:lnTo>
                      <a:pt x="158" y="333"/>
                    </a:lnTo>
                    <a:lnTo>
                      <a:pt x="169" y="266"/>
                    </a:lnTo>
                    <a:lnTo>
                      <a:pt x="177" y="207"/>
                    </a:lnTo>
                    <a:lnTo>
                      <a:pt x="181" y="157"/>
                    </a:lnTo>
                    <a:lnTo>
                      <a:pt x="183" y="116"/>
                    </a:lnTo>
                    <a:lnTo>
                      <a:pt x="177" y="65"/>
                    </a:lnTo>
                    <a:lnTo>
                      <a:pt x="161" y="29"/>
                    </a:lnTo>
                    <a:lnTo>
                      <a:pt x="133" y="8"/>
                    </a:lnTo>
                    <a:lnTo>
                      <a:pt x="94" y="0"/>
                    </a:lnTo>
                    <a:close/>
                    <a:moveTo>
                      <a:pt x="94" y="564"/>
                    </a:moveTo>
                    <a:lnTo>
                      <a:pt x="75" y="566"/>
                    </a:lnTo>
                    <a:lnTo>
                      <a:pt x="58" y="571"/>
                    </a:lnTo>
                    <a:lnTo>
                      <a:pt x="42" y="580"/>
                    </a:lnTo>
                    <a:lnTo>
                      <a:pt x="28" y="592"/>
                    </a:lnTo>
                    <a:lnTo>
                      <a:pt x="16" y="606"/>
                    </a:lnTo>
                    <a:lnTo>
                      <a:pt x="7" y="622"/>
                    </a:lnTo>
                    <a:lnTo>
                      <a:pt x="2" y="639"/>
                    </a:lnTo>
                    <a:lnTo>
                      <a:pt x="0" y="658"/>
                    </a:lnTo>
                    <a:lnTo>
                      <a:pt x="2" y="676"/>
                    </a:lnTo>
                    <a:lnTo>
                      <a:pt x="7" y="693"/>
                    </a:lnTo>
                    <a:lnTo>
                      <a:pt x="16" y="709"/>
                    </a:lnTo>
                    <a:lnTo>
                      <a:pt x="28" y="724"/>
                    </a:lnTo>
                    <a:lnTo>
                      <a:pt x="42" y="735"/>
                    </a:lnTo>
                    <a:lnTo>
                      <a:pt x="58" y="744"/>
                    </a:lnTo>
                    <a:lnTo>
                      <a:pt x="75" y="749"/>
                    </a:lnTo>
                    <a:lnTo>
                      <a:pt x="94" y="751"/>
                    </a:lnTo>
                    <a:lnTo>
                      <a:pt x="112" y="749"/>
                    </a:lnTo>
                    <a:lnTo>
                      <a:pt x="129" y="744"/>
                    </a:lnTo>
                    <a:lnTo>
                      <a:pt x="145" y="735"/>
                    </a:lnTo>
                    <a:lnTo>
                      <a:pt x="160" y="724"/>
                    </a:lnTo>
                    <a:lnTo>
                      <a:pt x="172" y="709"/>
                    </a:lnTo>
                    <a:lnTo>
                      <a:pt x="180" y="693"/>
                    </a:lnTo>
                    <a:lnTo>
                      <a:pt x="185" y="676"/>
                    </a:lnTo>
                    <a:lnTo>
                      <a:pt x="187" y="658"/>
                    </a:lnTo>
                    <a:lnTo>
                      <a:pt x="185" y="639"/>
                    </a:lnTo>
                    <a:lnTo>
                      <a:pt x="180" y="622"/>
                    </a:lnTo>
                    <a:lnTo>
                      <a:pt x="172" y="606"/>
                    </a:lnTo>
                    <a:lnTo>
                      <a:pt x="160" y="592"/>
                    </a:lnTo>
                    <a:lnTo>
                      <a:pt x="145" y="580"/>
                    </a:lnTo>
                    <a:lnTo>
                      <a:pt x="129" y="571"/>
                    </a:lnTo>
                    <a:lnTo>
                      <a:pt x="112" y="566"/>
                    </a:lnTo>
                    <a:lnTo>
                      <a:pt x="94" y="564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584704" y="3236992"/>
              <a:ext cx="3206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See your doctor this week?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47316" y="4263622"/>
            <a:ext cx="4341420" cy="535602"/>
            <a:chOff x="1547316" y="4263622"/>
            <a:chExt cx="4341420" cy="535602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547316" y="4263622"/>
              <a:ext cx="719392" cy="535602"/>
              <a:chOff x="2268" y="-321"/>
              <a:chExt cx="1389" cy="1172"/>
            </a:xfrm>
          </p:grpSpPr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2268" y="-321"/>
                <a:ext cx="1389" cy="1172"/>
              </a:xfrm>
              <a:custGeom>
                <a:avLst/>
                <a:gdLst>
                  <a:gd name="T0" fmla="+- 0 3430 2268"/>
                  <a:gd name="T1" fmla="*/ T0 w 1389"/>
                  <a:gd name="T2" fmla="+- 0 -321 -321"/>
                  <a:gd name="T3" fmla="*/ -321 h 1172"/>
                  <a:gd name="T4" fmla="+- 0 2494 2268"/>
                  <a:gd name="T5" fmla="*/ T4 w 1389"/>
                  <a:gd name="T6" fmla="+- 0 -321 -321"/>
                  <a:gd name="T7" fmla="*/ -321 h 1172"/>
                  <a:gd name="T8" fmla="+- 0 2399 2268"/>
                  <a:gd name="T9" fmla="*/ T8 w 1389"/>
                  <a:gd name="T10" fmla="+- 0 -320 -321"/>
                  <a:gd name="T11" fmla="*/ -320 h 1172"/>
                  <a:gd name="T12" fmla="+- 0 2335 2268"/>
                  <a:gd name="T13" fmla="*/ T12 w 1389"/>
                  <a:gd name="T14" fmla="+- 0 -313 -321"/>
                  <a:gd name="T15" fmla="*/ -313 h 1172"/>
                  <a:gd name="T16" fmla="+- 0 2276 2268"/>
                  <a:gd name="T17" fmla="*/ T16 w 1389"/>
                  <a:gd name="T18" fmla="+- 0 -254 -321"/>
                  <a:gd name="T19" fmla="*/ -254 h 1172"/>
                  <a:gd name="T20" fmla="+- 0 2269 2268"/>
                  <a:gd name="T21" fmla="*/ T20 w 1389"/>
                  <a:gd name="T22" fmla="+- 0 -190 -321"/>
                  <a:gd name="T23" fmla="*/ -190 h 1172"/>
                  <a:gd name="T24" fmla="+- 0 2268 2268"/>
                  <a:gd name="T25" fmla="*/ T24 w 1389"/>
                  <a:gd name="T26" fmla="+- 0 -94 -321"/>
                  <a:gd name="T27" fmla="*/ -94 h 1172"/>
                  <a:gd name="T28" fmla="+- 0 2268 2268"/>
                  <a:gd name="T29" fmla="*/ T28 w 1389"/>
                  <a:gd name="T30" fmla="+- 0 624 -321"/>
                  <a:gd name="T31" fmla="*/ 624 h 1172"/>
                  <a:gd name="T32" fmla="+- 0 2269 2268"/>
                  <a:gd name="T33" fmla="*/ T32 w 1389"/>
                  <a:gd name="T34" fmla="+- 0 719 -321"/>
                  <a:gd name="T35" fmla="*/ 719 h 1172"/>
                  <a:gd name="T36" fmla="+- 0 2276 2268"/>
                  <a:gd name="T37" fmla="*/ T36 w 1389"/>
                  <a:gd name="T38" fmla="+- 0 783 -321"/>
                  <a:gd name="T39" fmla="*/ 783 h 1172"/>
                  <a:gd name="T40" fmla="+- 0 2335 2268"/>
                  <a:gd name="T41" fmla="*/ T40 w 1389"/>
                  <a:gd name="T42" fmla="+- 0 842 -321"/>
                  <a:gd name="T43" fmla="*/ 842 h 1172"/>
                  <a:gd name="T44" fmla="+- 0 2399 2268"/>
                  <a:gd name="T45" fmla="*/ T44 w 1389"/>
                  <a:gd name="T46" fmla="+- 0 850 -321"/>
                  <a:gd name="T47" fmla="*/ 850 h 1172"/>
                  <a:gd name="T48" fmla="+- 0 2494 2268"/>
                  <a:gd name="T49" fmla="*/ T48 w 1389"/>
                  <a:gd name="T50" fmla="+- 0 851 -321"/>
                  <a:gd name="T51" fmla="*/ 851 h 1172"/>
                  <a:gd name="T52" fmla="+- 0 3430 2268"/>
                  <a:gd name="T53" fmla="*/ T52 w 1389"/>
                  <a:gd name="T54" fmla="+- 0 851 -321"/>
                  <a:gd name="T55" fmla="*/ 851 h 1172"/>
                  <a:gd name="T56" fmla="+- 0 3525 2268"/>
                  <a:gd name="T57" fmla="*/ T56 w 1389"/>
                  <a:gd name="T58" fmla="+- 0 850 -321"/>
                  <a:gd name="T59" fmla="*/ 850 h 1172"/>
                  <a:gd name="T60" fmla="+- 0 3589 2268"/>
                  <a:gd name="T61" fmla="*/ T60 w 1389"/>
                  <a:gd name="T62" fmla="+- 0 842 -321"/>
                  <a:gd name="T63" fmla="*/ 842 h 1172"/>
                  <a:gd name="T64" fmla="+- 0 3648 2268"/>
                  <a:gd name="T65" fmla="*/ T64 w 1389"/>
                  <a:gd name="T66" fmla="+- 0 783 -321"/>
                  <a:gd name="T67" fmla="*/ 783 h 1172"/>
                  <a:gd name="T68" fmla="+- 0 3656 2268"/>
                  <a:gd name="T69" fmla="*/ T68 w 1389"/>
                  <a:gd name="T70" fmla="+- 0 719 -321"/>
                  <a:gd name="T71" fmla="*/ 719 h 1172"/>
                  <a:gd name="T72" fmla="+- 0 3657 2268"/>
                  <a:gd name="T73" fmla="*/ T72 w 1389"/>
                  <a:gd name="T74" fmla="+- 0 624 -321"/>
                  <a:gd name="T75" fmla="*/ 624 h 1172"/>
                  <a:gd name="T76" fmla="+- 0 3657 2268"/>
                  <a:gd name="T77" fmla="*/ T76 w 1389"/>
                  <a:gd name="T78" fmla="+- 0 -94 -321"/>
                  <a:gd name="T79" fmla="*/ -94 h 1172"/>
                  <a:gd name="T80" fmla="+- 0 3656 2268"/>
                  <a:gd name="T81" fmla="*/ T80 w 1389"/>
                  <a:gd name="T82" fmla="+- 0 -190 -321"/>
                  <a:gd name="T83" fmla="*/ -190 h 1172"/>
                  <a:gd name="T84" fmla="+- 0 3648 2268"/>
                  <a:gd name="T85" fmla="*/ T84 w 1389"/>
                  <a:gd name="T86" fmla="+- 0 -254 -321"/>
                  <a:gd name="T87" fmla="*/ -254 h 1172"/>
                  <a:gd name="T88" fmla="+- 0 3589 2268"/>
                  <a:gd name="T89" fmla="*/ T88 w 1389"/>
                  <a:gd name="T90" fmla="+- 0 -313 -321"/>
                  <a:gd name="T91" fmla="*/ -313 h 1172"/>
                  <a:gd name="T92" fmla="+- 0 3525 2268"/>
                  <a:gd name="T93" fmla="*/ T92 w 1389"/>
                  <a:gd name="T94" fmla="+- 0 -320 -321"/>
                  <a:gd name="T95" fmla="*/ -320 h 1172"/>
                  <a:gd name="T96" fmla="+- 0 3430 2268"/>
                  <a:gd name="T97" fmla="*/ T96 w 1389"/>
                  <a:gd name="T98" fmla="+- 0 -321 -321"/>
                  <a:gd name="T99" fmla="*/ -321 h 11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389" h="1172">
                    <a:moveTo>
                      <a:pt x="1162" y="0"/>
                    </a:moveTo>
                    <a:lnTo>
                      <a:pt x="226" y="0"/>
                    </a:lnTo>
                    <a:lnTo>
                      <a:pt x="131" y="1"/>
                    </a:lnTo>
                    <a:lnTo>
                      <a:pt x="67" y="8"/>
                    </a:lnTo>
                    <a:lnTo>
                      <a:pt x="8" y="67"/>
                    </a:lnTo>
                    <a:lnTo>
                      <a:pt x="1" y="131"/>
                    </a:lnTo>
                    <a:lnTo>
                      <a:pt x="0" y="227"/>
                    </a:lnTo>
                    <a:lnTo>
                      <a:pt x="0" y="945"/>
                    </a:lnTo>
                    <a:lnTo>
                      <a:pt x="1" y="1040"/>
                    </a:lnTo>
                    <a:lnTo>
                      <a:pt x="8" y="1104"/>
                    </a:lnTo>
                    <a:lnTo>
                      <a:pt x="67" y="1163"/>
                    </a:lnTo>
                    <a:lnTo>
                      <a:pt x="131" y="1171"/>
                    </a:lnTo>
                    <a:lnTo>
                      <a:pt x="226" y="1172"/>
                    </a:lnTo>
                    <a:lnTo>
                      <a:pt x="1162" y="1172"/>
                    </a:lnTo>
                    <a:lnTo>
                      <a:pt x="1257" y="1171"/>
                    </a:lnTo>
                    <a:lnTo>
                      <a:pt x="1321" y="1163"/>
                    </a:lnTo>
                    <a:lnTo>
                      <a:pt x="1380" y="1104"/>
                    </a:lnTo>
                    <a:lnTo>
                      <a:pt x="1388" y="1040"/>
                    </a:lnTo>
                    <a:lnTo>
                      <a:pt x="1389" y="945"/>
                    </a:lnTo>
                    <a:lnTo>
                      <a:pt x="1389" y="227"/>
                    </a:lnTo>
                    <a:lnTo>
                      <a:pt x="1388" y="131"/>
                    </a:lnTo>
                    <a:lnTo>
                      <a:pt x="1380" y="67"/>
                    </a:lnTo>
                    <a:lnTo>
                      <a:pt x="1321" y="8"/>
                    </a:lnTo>
                    <a:lnTo>
                      <a:pt x="1257" y="1"/>
                    </a:lnTo>
                    <a:lnTo>
                      <a:pt x="1162" y="0"/>
                    </a:lnTo>
                    <a:close/>
                  </a:path>
                </a:pathLst>
              </a:custGeom>
              <a:solidFill>
                <a:srgbClr val="FFFB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AutoShape 405"/>
              <p:cNvSpPr>
                <a:spLocks/>
              </p:cNvSpPr>
              <p:nvPr/>
            </p:nvSpPr>
            <p:spPr bwMode="auto">
              <a:xfrm>
                <a:off x="2702" y="-94"/>
                <a:ext cx="474" cy="751"/>
              </a:xfrm>
              <a:custGeom>
                <a:avLst/>
                <a:gdLst>
                  <a:gd name="T0" fmla="+- 0 2879 2702"/>
                  <a:gd name="T1" fmla="*/ T0 w 474"/>
                  <a:gd name="T2" fmla="+- 0 -29 -94"/>
                  <a:gd name="T3" fmla="*/ -29 h 751"/>
                  <a:gd name="T4" fmla="+- 0 2835 2702"/>
                  <a:gd name="T5" fmla="*/ T4 w 474"/>
                  <a:gd name="T6" fmla="+- 0 -87 -94"/>
                  <a:gd name="T7" fmla="*/ -87 h 751"/>
                  <a:gd name="T8" fmla="+- 0 2756 2702"/>
                  <a:gd name="T9" fmla="*/ T8 w 474"/>
                  <a:gd name="T10" fmla="+- 0 -87 -94"/>
                  <a:gd name="T11" fmla="*/ -87 h 751"/>
                  <a:gd name="T12" fmla="+- 0 2711 2702"/>
                  <a:gd name="T13" fmla="*/ T12 w 474"/>
                  <a:gd name="T14" fmla="+- 0 -29 -94"/>
                  <a:gd name="T15" fmla="*/ -29 h 751"/>
                  <a:gd name="T16" fmla="+- 0 2707 2702"/>
                  <a:gd name="T17" fmla="*/ T16 w 474"/>
                  <a:gd name="T18" fmla="+- 0 72 -94"/>
                  <a:gd name="T19" fmla="*/ 72 h 751"/>
                  <a:gd name="T20" fmla="+- 0 2720 2702"/>
                  <a:gd name="T21" fmla="*/ T20 w 474"/>
                  <a:gd name="T22" fmla="+- 0 188 -94"/>
                  <a:gd name="T23" fmla="*/ 188 h 751"/>
                  <a:gd name="T24" fmla="+- 0 2744 2702"/>
                  <a:gd name="T25" fmla="*/ T24 w 474"/>
                  <a:gd name="T26" fmla="+- 0 314 -94"/>
                  <a:gd name="T27" fmla="*/ 314 h 751"/>
                  <a:gd name="T28" fmla="+- 0 2761 2702"/>
                  <a:gd name="T29" fmla="*/ T28 w 474"/>
                  <a:gd name="T30" fmla="+- 0 391 -94"/>
                  <a:gd name="T31" fmla="*/ 391 h 751"/>
                  <a:gd name="T32" fmla="+- 0 2771 2702"/>
                  <a:gd name="T33" fmla="*/ T32 w 474"/>
                  <a:gd name="T34" fmla="+- 0 420 -94"/>
                  <a:gd name="T35" fmla="*/ 420 h 751"/>
                  <a:gd name="T36" fmla="+- 0 2809 2702"/>
                  <a:gd name="T37" fmla="*/ T36 w 474"/>
                  <a:gd name="T38" fmla="+- 0 426 -94"/>
                  <a:gd name="T39" fmla="*/ 426 h 751"/>
                  <a:gd name="T40" fmla="+- 0 2826 2702"/>
                  <a:gd name="T41" fmla="*/ T40 w 474"/>
                  <a:gd name="T42" fmla="+- 0 404 -94"/>
                  <a:gd name="T43" fmla="*/ 404 h 751"/>
                  <a:gd name="T44" fmla="+- 0 2839 2702"/>
                  <a:gd name="T45" fmla="*/ T44 w 474"/>
                  <a:gd name="T46" fmla="+- 0 352 -94"/>
                  <a:gd name="T47" fmla="*/ 352 h 751"/>
                  <a:gd name="T48" fmla="+- 0 2860 2702"/>
                  <a:gd name="T49" fmla="*/ T48 w 474"/>
                  <a:gd name="T50" fmla="+- 0 239 -94"/>
                  <a:gd name="T51" fmla="*/ 239 h 751"/>
                  <a:gd name="T52" fmla="+- 0 2879 2702"/>
                  <a:gd name="T53" fmla="*/ T52 w 474"/>
                  <a:gd name="T54" fmla="+- 0 112 -94"/>
                  <a:gd name="T55" fmla="*/ 112 h 751"/>
                  <a:gd name="T56" fmla="+- 0 2885 2702"/>
                  <a:gd name="T57" fmla="*/ T56 w 474"/>
                  <a:gd name="T58" fmla="+- 0 22 -94"/>
                  <a:gd name="T59" fmla="*/ 22 h 751"/>
                  <a:gd name="T60" fmla="+- 0 2887 2702"/>
                  <a:gd name="T61" fmla="*/ T60 w 474"/>
                  <a:gd name="T62" fmla="+- 0 545 -94"/>
                  <a:gd name="T63" fmla="*/ 545 h 751"/>
                  <a:gd name="T64" fmla="+- 0 2874 2702"/>
                  <a:gd name="T65" fmla="*/ T64 w 474"/>
                  <a:gd name="T66" fmla="+- 0 512 -94"/>
                  <a:gd name="T67" fmla="*/ 512 h 751"/>
                  <a:gd name="T68" fmla="+- 0 2847 2702"/>
                  <a:gd name="T69" fmla="*/ T68 w 474"/>
                  <a:gd name="T70" fmla="+- 0 485 -94"/>
                  <a:gd name="T71" fmla="*/ 485 h 751"/>
                  <a:gd name="T72" fmla="+- 0 2814 2702"/>
                  <a:gd name="T73" fmla="*/ T72 w 474"/>
                  <a:gd name="T74" fmla="+- 0 472 -94"/>
                  <a:gd name="T75" fmla="*/ 472 h 751"/>
                  <a:gd name="T76" fmla="+- 0 2777 2702"/>
                  <a:gd name="T77" fmla="*/ T76 w 474"/>
                  <a:gd name="T78" fmla="+- 0 472 -94"/>
                  <a:gd name="T79" fmla="*/ 472 h 751"/>
                  <a:gd name="T80" fmla="+- 0 2744 2702"/>
                  <a:gd name="T81" fmla="*/ T80 w 474"/>
                  <a:gd name="T82" fmla="+- 0 485 -94"/>
                  <a:gd name="T83" fmla="*/ 485 h 751"/>
                  <a:gd name="T84" fmla="+- 0 2718 2702"/>
                  <a:gd name="T85" fmla="*/ T84 w 474"/>
                  <a:gd name="T86" fmla="+- 0 512 -94"/>
                  <a:gd name="T87" fmla="*/ 512 h 751"/>
                  <a:gd name="T88" fmla="+- 0 2704 2702"/>
                  <a:gd name="T89" fmla="*/ T88 w 474"/>
                  <a:gd name="T90" fmla="+- 0 545 -94"/>
                  <a:gd name="T91" fmla="*/ 545 h 751"/>
                  <a:gd name="T92" fmla="+- 0 2704 2702"/>
                  <a:gd name="T93" fmla="*/ T92 w 474"/>
                  <a:gd name="T94" fmla="+- 0 582 -94"/>
                  <a:gd name="T95" fmla="*/ 582 h 751"/>
                  <a:gd name="T96" fmla="+- 0 2718 2702"/>
                  <a:gd name="T97" fmla="*/ T96 w 474"/>
                  <a:gd name="T98" fmla="+- 0 615 -94"/>
                  <a:gd name="T99" fmla="*/ 615 h 751"/>
                  <a:gd name="T100" fmla="+- 0 2744 2702"/>
                  <a:gd name="T101" fmla="*/ T100 w 474"/>
                  <a:gd name="T102" fmla="+- 0 641 -94"/>
                  <a:gd name="T103" fmla="*/ 641 h 751"/>
                  <a:gd name="T104" fmla="+- 0 2777 2702"/>
                  <a:gd name="T105" fmla="*/ T104 w 474"/>
                  <a:gd name="T106" fmla="+- 0 655 -94"/>
                  <a:gd name="T107" fmla="*/ 655 h 751"/>
                  <a:gd name="T108" fmla="+- 0 2814 2702"/>
                  <a:gd name="T109" fmla="*/ T108 w 474"/>
                  <a:gd name="T110" fmla="+- 0 655 -94"/>
                  <a:gd name="T111" fmla="*/ 655 h 751"/>
                  <a:gd name="T112" fmla="+- 0 2847 2702"/>
                  <a:gd name="T113" fmla="*/ T112 w 474"/>
                  <a:gd name="T114" fmla="+- 0 641 -94"/>
                  <a:gd name="T115" fmla="*/ 641 h 751"/>
                  <a:gd name="T116" fmla="+- 0 2874 2702"/>
                  <a:gd name="T117" fmla="*/ T116 w 474"/>
                  <a:gd name="T118" fmla="+- 0 615 -94"/>
                  <a:gd name="T119" fmla="*/ 615 h 751"/>
                  <a:gd name="T120" fmla="+- 0 2887 2702"/>
                  <a:gd name="T121" fmla="*/ T120 w 474"/>
                  <a:gd name="T122" fmla="+- 0 582 -94"/>
                  <a:gd name="T123" fmla="*/ 582 h 751"/>
                  <a:gd name="T124" fmla="+- 0 3172 2702"/>
                  <a:gd name="T125" fmla="*/ T124 w 474"/>
                  <a:gd name="T126" fmla="+- 0 22 -94"/>
                  <a:gd name="T127" fmla="*/ 22 h 751"/>
                  <a:gd name="T128" fmla="+- 0 3149 2702"/>
                  <a:gd name="T129" fmla="*/ T128 w 474"/>
                  <a:gd name="T130" fmla="+- 0 -65 -94"/>
                  <a:gd name="T131" fmla="*/ -65 h 751"/>
                  <a:gd name="T132" fmla="+- 0 3083 2702"/>
                  <a:gd name="T133" fmla="*/ T132 w 474"/>
                  <a:gd name="T134" fmla="+- 0 -94 -94"/>
                  <a:gd name="T135" fmla="*/ -94 h 751"/>
                  <a:gd name="T136" fmla="+- 0 3015 2702"/>
                  <a:gd name="T137" fmla="*/ T136 w 474"/>
                  <a:gd name="T138" fmla="+- 0 -65 -94"/>
                  <a:gd name="T139" fmla="*/ -65 h 751"/>
                  <a:gd name="T140" fmla="+- 0 2992 2702"/>
                  <a:gd name="T141" fmla="*/ T140 w 474"/>
                  <a:gd name="T142" fmla="+- 0 22 -94"/>
                  <a:gd name="T143" fmla="*/ 22 h 751"/>
                  <a:gd name="T144" fmla="+- 0 2999 2702"/>
                  <a:gd name="T145" fmla="*/ T144 w 474"/>
                  <a:gd name="T146" fmla="+- 0 127 -94"/>
                  <a:gd name="T147" fmla="*/ 127 h 751"/>
                  <a:gd name="T148" fmla="+- 0 3018 2702"/>
                  <a:gd name="T149" fmla="*/ T148 w 474"/>
                  <a:gd name="T150" fmla="+- 0 254 -94"/>
                  <a:gd name="T151" fmla="*/ 254 h 751"/>
                  <a:gd name="T152" fmla="+- 0 3040 2702"/>
                  <a:gd name="T153" fmla="*/ T152 w 474"/>
                  <a:gd name="T154" fmla="+- 0 360 -94"/>
                  <a:gd name="T155" fmla="*/ 360 h 751"/>
                  <a:gd name="T156" fmla="+- 0 3053 2702"/>
                  <a:gd name="T157" fmla="*/ T156 w 474"/>
                  <a:gd name="T158" fmla="+- 0 408 -94"/>
                  <a:gd name="T159" fmla="*/ 408 h 751"/>
                  <a:gd name="T160" fmla="+- 0 3068 2702"/>
                  <a:gd name="T161" fmla="*/ T160 w 474"/>
                  <a:gd name="T162" fmla="+- 0 426 -94"/>
                  <a:gd name="T163" fmla="*/ 426 h 751"/>
                  <a:gd name="T164" fmla="+- 0 3106 2702"/>
                  <a:gd name="T165" fmla="*/ T164 w 474"/>
                  <a:gd name="T166" fmla="+- 0 419 -94"/>
                  <a:gd name="T167" fmla="*/ 419 h 751"/>
                  <a:gd name="T168" fmla="+- 0 3118 2702"/>
                  <a:gd name="T169" fmla="*/ T168 w 474"/>
                  <a:gd name="T170" fmla="+- 0 386 -94"/>
                  <a:gd name="T171" fmla="*/ 386 h 751"/>
                  <a:gd name="T172" fmla="+- 0 3135 2702"/>
                  <a:gd name="T173" fmla="*/ T172 w 474"/>
                  <a:gd name="T174" fmla="+- 0 303 -94"/>
                  <a:gd name="T175" fmla="*/ 303 h 751"/>
                  <a:gd name="T176" fmla="+- 0 3158 2702"/>
                  <a:gd name="T177" fmla="*/ T176 w 474"/>
                  <a:gd name="T178" fmla="+- 0 171 -94"/>
                  <a:gd name="T179" fmla="*/ 171 h 751"/>
                  <a:gd name="T180" fmla="+- 0 3170 2702"/>
                  <a:gd name="T181" fmla="*/ T180 w 474"/>
                  <a:gd name="T182" fmla="+- 0 63 -94"/>
                  <a:gd name="T183" fmla="*/ 63 h 751"/>
                  <a:gd name="T184" fmla="+- 0 3176 2702"/>
                  <a:gd name="T185" fmla="*/ T184 w 474"/>
                  <a:gd name="T186" fmla="+- 0 563 -94"/>
                  <a:gd name="T187" fmla="*/ 563 h 751"/>
                  <a:gd name="T188" fmla="+- 0 3169 2702"/>
                  <a:gd name="T189" fmla="*/ T188 w 474"/>
                  <a:gd name="T190" fmla="+- 0 527 -94"/>
                  <a:gd name="T191" fmla="*/ 527 h 751"/>
                  <a:gd name="T192" fmla="+- 0 3148 2702"/>
                  <a:gd name="T193" fmla="*/ T192 w 474"/>
                  <a:gd name="T194" fmla="+- 0 497 -94"/>
                  <a:gd name="T195" fmla="*/ 497 h 751"/>
                  <a:gd name="T196" fmla="+- 0 3118 2702"/>
                  <a:gd name="T197" fmla="*/ T196 w 474"/>
                  <a:gd name="T198" fmla="+- 0 477 -94"/>
                  <a:gd name="T199" fmla="*/ 477 h 751"/>
                  <a:gd name="T200" fmla="+- 0 3083 2702"/>
                  <a:gd name="T201" fmla="*/ T200 w 474"/>
                  <a:gd name="T202" fmla="+- 0 470 -94"/>
                  <a:gd name="T203" fmla="*/ 470 h 751"/>
                  <a:gd name="T204" fmla="+- 0 3047 2702"/>
                  <a:gd name="T205" fmla="*/ T204 w 474"/>
                  <a:gd name="T206" fmla="+- 0 477 -94"/>
                  <a:gd name="T207" fmla="*/ 477 h 751"/>
                  <a:gd name="T208" fmla="+- 0 3016 2702"/>
                  <a:gd name="T209" fmla="*/ T208 w 474"/>
                  <a:gd name="T210" fmla="+- 0 497 -94"/>
                  <a:gd name="T211" fmla="*/ 497 h 751"/>
                  <a:gd name="T212" fmla="+- 0 2996 2702"/>
                  <a:gd name="T213" fmla="*/ T212 w 474"/>
                  <a:gd name="T214" fmla="+- 0 527 -94"/>
                  <a:gd name="T215" fmla="*/ 527 h 751"/>
                  <a:gd name="T216" fmla="+- 0 2989 2702"/>
                  <a:gd name="T217" fmla="*/ T216 w 474"/>
                  <a:gd name="T218" fmla="+- 0 563 -94"/>
                  <a:gd name="T219" fmla="*/ 563 h 751"/>
                  <a:gd name="T220" fmla="+- 0 2996 2702"/>
                  <a:gd name="T221" fmla="*/ T220 w 474"/>
                  <a:gd name="T222" fmla="+- 0 599 -94"/>
                  <a:gd name="T223" fmla="*/ 599 h 751"/>
                  <a:gd name="T224" fmla="+- 0 3016 2702"/>
                  <a:gd name="T225" fmla="*/ T224 w 474"/>
                  <a:gd name="T226" fmla="+- 0 629 -94"/>
                  <a:gd name="T227" fmla="*/ 629 h 751"/>
                  <a:gd name="T228" fmla="+- 0 3047 2702"/>
                  <a:gd name="T229" fmla="*/ T228 w 474"/>
                  <a:gd name="T230" fmla="+- 0 649 -94"/>
                  <a:gd name="T231" fmla="*/ 649 h 751"/>
                  <a:gd name="T232" fmla="+- 0 3083 2702"/>
                  <a:gd name="T233" fmla="*/ T232 w 474"/>
                  <a:gd name="T234" fmla="+- 0 656 -94"/>
                  <a:gd name="T235" fmla="*/ 656 h 751"/>
                  <a:gd name="T236" fmla="+- 0 3118 2702"/>
                  <a:gd name="T237" fmla="*/ T236 w 474"/>
                  <a:gd name="T238" fmla="+- 0 649 -94"/>
                  <a:gd name="T239" fmla="*/ 649 h 751"/>
                  <a:gd name="T240" fmla="+- 0 3148 2702"/>
                  <a:gd name="T241" fmla="*/ T240 w 474"/>
                  <a:gd name="T242" fmla="+- 0 629 -94"/>
                  <a:gd name="T243" fmla="*/ 629 h 751"/>
                  <a:gd name="T244" fmla="+- 0 3169 2702"/>
                  <a:gd name="T245" fmla="*/ T244 w 474"/>
                  <a:gd name="T246" fmla="+- 0 599 -94"/>
                  <a:gd name="T247" fmla="*/ 599 h 751"/>
                  <a:gd name="T248" fmla="+- 0 3176 2702"/>
                  <a:gd name="T249" fmla="*/ T248 w 474"/>
                  <a:gd name="T250" fmla="+- 0 563 -94"/>
                  <a:gd name="T251" fmla="*/ 563 h 7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  <a:cxn ang="0">
                    <a:pos x="T245" y="T247"/>
                  </a:cxn>
                  <a:cxn ang="0">
                    <a:pos x="T249" y="T251"/>
                  </a:cxn>
                </a:cxnLst>
                <a:rect l="0" t="0" r="r" b="b"/>
                <a:pathLst>
                  <a:path w="474" h="751">
                    <a:moveTo>
                      <a:pt x="183" y="116"/>
                    </a:moveTo>
                    <a:lnTo>
                      <a:pt x="177" y="65"/>
                    </a:lnTo>
                    <a:lnTo>
                      <a:pt x="161" y="29"/>
                    </a:lnTo>
                    <a:lnTo>
                      <a:pt x="133" y="7"/>
                    </a:lnTo>
                    <a:lnTo>
                      <a:pt x="94" y="0"/>
                    </a:lnTo>
                    <a:lnTo>
                      <a:pt x="54" y="7"/>
                    </a:lnTo>
                    <a:lnTo>
                      <a:pt x="26" y="29"/>
                    </a:lnTo>
                    <a:lnTo>
                      <a:pt x="9" y="65"/>
                    </a:lnTo>
                    <a:lnTo>
                      <a:pt x="3" y="116"/>
                    </a:lnTo>
                    <a:lnTo>
                      <a:pt x="5" y="166"/>
                    </a:lnTo>
                    <a:lnTo>
                      <a:pt x="10" y="221"/>
                    </a:lnTo>
                    <a:lnTo>
                      <a:pt x="18" y="282"/>
                    </a:lnTo>
                    <a:lnTo>
                      <a:pt x="30" y="348"/>
                    </a:lnTo>
                    <a:lnTo>
                      <a:pt x="42" y="408"/>
                    </a:lnTo>
                    <a:lnTo>
                      <a:pt x="51" y="454"/>
                    </a:lnTo>
                    <a:lnTo>
                      <a:pt x="59" y="485"/>
                    </a:lnTo>
                    <a:lnTo>
                      <a:pt x="64" y="502"/>
                    </a:lnTo>
                    <a:lnTo>
                      <a:pt x="69" y="514"/>
                    </a:lnTo>
                    <a:lnTo>
                      <a:pt x="79" y="520"/>
                    </a:lnTo>
                    <a:lnTo>
                      <a:pt x="107" y="520"/>
                    </a:lnTo>
                    <a:lnTo>
                      <a:pt x="117" y="513"/>
                    </a:lnTo>
                    <a:lnTo>
                      <a:pt x="124" y="498"/>
                    </a:lnTo>
                    <a:lnTo>
                      <a:pt x="129" y="480"/>
                    </a:lnTo>
                    <a:lnTo>
                      <a:pt x="137" y="446"/>
                    </a:lnTo>
                    <a:lnTo>
                      <a:pt x="146" y="397"/>
                    </a:lnTo>
                    <a:lnTo>
                      <a:pt x="158" y="333"/>
                    </a:lnTo>
                    <a:lnTo>
                      <a:pt x="169" y="265"/>
                    </a:lnTo>
                    <a:lnTo>
                      <a:pt x="177" y="206"/>
                    </a:lnTo>
                    <a:lnTo>
                      <a:pt x="181" y="157"/>
                    </a:lnTo>
                    <a:lnTo>
                      <a:pt x="183" y="116"/>
                    </a:lnTo>
                    <a:moveTo>
                      <a:pt x="187" y="657"/>
                    </a:moveTo>
                    <a:lnTo>
                      <a:pt x="185" y="639"/>
                    </a:lnTo>
                    <a:lnTo>
                      <a:pt x="180" y="621"/>
                    </a:lnTo>
                    <a:lnTo>
                      <a:pt x="172" y="606"/>
                    </a:lnTo>
                    <a:lnTo>
                      <a:pt x="160" y="591"/>
                    </a:lnTo>
                    <a:lnTo>
                      <a:pt x="145" y="579"/>
                    </a:lnTo>
                    <a:lnTo>
                      <a:pt x="129" y="571"/>
                    </a:lnTo>
                    <a:lnTo>
                      <a:pt x="112" y="566"/>
                    </a:lnTo>
                    <a:lnTo>
                      <a:pt x="94" y="564"/>
                    </a:lnTo>
                    <a:lnTo>
                      <a:pt x="75" y="566"/>
                    </a:lnTo>
                    <a:lnTo>
                      <a:pt x="58" y="571"/>
                    </a:lnTo>
                    <a:lnTo>
                      <a:pt x="42" y="579"/>
                    </a:lnTo>
                    <a:lnTo>
                      <a:pt x="28" y="591"/>
                    </a:lnTo>
                    <a:lnTo>
                      <a:pt x="16" y="606"/>
                    </a:lnTo>
                    <a:lnTo>
                      <a:pt x="7" y="621"/>
                    </a:lnTo>
                    <a:lnTo>
                      <a:pt x="2" y="639"/>
                    </a:lnTo>
                    <a:lnTo>
                      <a:pt x="0" y="657"/>
                    </a:lnTo>
                    <a:lnTo>
                      <a:pt x="2" y="676"/>
                    </a:lnTo>
                    <a:lnTo>
                      <a:pt x="7" y="693"/>
                    </a:lnTo>
                    <a:lnTo>
                      <a:pt x="16" y="709"/>
                    </a:lnTo>
                    <a:lnTo>
                      <a:pt x="28" y="723"/>
                    </a:lnTo>
                    <a:lnTo>
                      <a:pt x="42" y="735"/>
                    </a:lnTo>
                    <a:lnTo>
                      <a:pt x="58" y="743"/>
                    </a:lnTo>
                    <a:lnTo>
                      <a:pt x="75" y="749"/>
                    </a:lnTo>
                    <a:lnTo>
                      <a:pt x="94" y="750"/>
                    </a:lnTo>
                    <a:lnTo>
                      <a:pt x="112" y="749"/>
                    </a:lnTo>
                    <a:lnTo>
                      <a:pt x="129" y="743"/>
                    </a:lnTo>
                    <a:lnTo>
                      <a:pt x="145" y="735"/>
                    </a:lnTo>
                    <a:lnTo>
                      <a:pt x="160" y="723"/>
                    </a:lnTo>
                    <a:lnTo>
                      <a:pt x="172" y="709"/>
                    </a:lnTo>
                    <a:lnTo>
                      <a:pt x="180" y="693"/>
                    </a:lnTo>
                    <a:lnTo>
                      <a:pt x="185" y="676"/>
                    </a:lnTo>
                    <a:lnTo>
                      <a:pt x="187" y="657"/>
                    </a:lnTo>
                    <a:moveTo>
                      <a:pt x="470" y="116"/>
                    </a:moveTo>
                    <a:lnTo>
                      <a:pt x="464" y="65"/>
                    </a:lnTo>
                    <a:lnTo>
                      <a:pt x="447" y="29"/>
                    </a:lnTo>
                    <a:lnTo>
                      <a:pt x="420" y="7"/>
                    </a:lnTo>
                    <a:lnTo>
                      <a:pt x="381" y="0"/>
                    </a:lnTo>
                    <a:lnTo>
                      <a:pt x="341" y="7"/>
                    </a:lnTo>
                    <a:lnTo>
                      <a:pt x="313" y="29"/>
                    </a:lnTo>
                    <a:lnTo>
                      <a:pt x="296" y="65"/>
                    </a:lnTo>
                    <a:lnTo>
                      <a:pt x="290" y="116"/>
                    </a:lnTo>
                    <a:lnTo>
                      <a:pt x="292" y="166"/>
                    </a:lnTo>
                    <a:lnTo>
                      <a:pt x="297" y="221"/>
                    </a:lnTo>
                    <a:lnTo>
                      <a:pt x="305" y="282"/>
                    </a:lnTo>
                    <a:lnTo>
                      <a:pt x="316" y="348"/>
                    </a:lnTo>
                    <a:lnTo>
                      <a:pt x="328" y="408"/>
                    </a:lnTo>
                    <a:lnTo>
                      <a:pt x="338" y="454"/>
                    </a:lnTo>
                    <a:lnTo>
                      <a:pt x="346" y="485"/>
                    </a:lnTo>
                    <a:lnTo>
                      <a:pt x="351" y="502"/>
                    </a:lnTo>
                    <a:lnTo>
                      <a:pt x="356" y="514"/>
                    </a:lnTo>
                    <a:lnTo>
                      <a:pt x="366" y="520"/>
                    </a:lnTo>
                    <a:lnTo>
                      <a:pt x="394" y="520"/>
                    </a:lnTo>
                    <a:lnTo>
                      <a:pt x="404" y="513"/>
                    </a:lnTo>
                    <a:lnTo>
                      <a:pt x="410" y="498"/>
                    </a:lnTo>
                    <a:lnTo>
                      <a:pt x="416" y="480"/>
                    </a:lnTo>
                    <a:lnTo>
                      <a:pt x="424" y="446"/>
                    </a:lnTo>
                    <a:lnTo>
                      <a:pt x="433" y="397"/>
                    </a:lnTo>
                    <a:lnTo>
                      <a:pt x="445" y="333"/>
                    </a:lnTo>
                    <a:lnTo>
                      <a:pt x="456" y="265"/>
                    </a:lnTo>
                    <a:lnTo>
                      <a:pt x="463" y="206"/>
                    </a:lnTo>
                    <a:lnTo>
                      <a:pt x="468" y="157"/>
                    </a:lnTo>
                    <a:lnTo>
                      <a:pt x="470" y="116"/>
                    </a:lnTo>
                    <a:moveTo>
                      <a:pt x="474" y="657"/>
                    </a:moveTo>
                    <a:lnTo>
                      <a:pt x="472" y="639"/>
                    </a:lnTo>
                    <a:lnTo>
                      <a:pt x="467" y="621"/>
                    </a:lnTo>
                    <a:lnTo>
                      <a:pt x="458" y="606"/>
                    </a:lnTo>
                    <a:lnTo>
                      <a:pt x="446" y="591"/>
                    </a:lnTo>
                    <a:lnTo>
                      <a:pt x="432" y="579"/>
                    </a:lnTo>
                    <a:lnTo>
                      <a:pt x="416" y="571"/>
                    </a:lnTo>
                    <a:lnTo>
                      <a:pt x="399" y="566"/>
                    </a:lnTo>
                    <a:lnTo>
                      <a:pt x="381" y="564"/>
                    </a:lnTo>
                    <a:lnTo>
                      <a:pt x="362" y="566"/>
                    </a:lnTo>
                    <a:lnTo>
                      <a:pt x="345" y="571"/>
                    </a:lnTo>
                    <a:lnTo>
                      <a:pt x="329" y="579"/>
                    </a:lnTo>
                    <a:lnTo>
                      <a:pt x="314" y="591"/>
                    </a:lnTo>
                    <a:lnTo>
                      <a:pt x="302" y="606"/>
                    </a:lnTo>
                    <a:lnTo>
                      <a:pt x="294" y="621"/>
                    </a:lnTo>
                    <a:lnTo>
                      <a:pt x="289" y="639"/>
                    </a:lnTo>
                    <a:lnTo>
                      <a:pt x="287" y="657"/>
                    </a:lnTo>
                    <a:lnTo>
                      <a:pt x="289" y="676"/>
                    </a:lnTo>
                    <a:lnTo>
                      <a:pt x="294" y="693"/>
                    </a:lnTo>
                    <a:lnTo>
                      <a:pt x="302" y="709"/>
                    </a:lnTo>
                    <a:lnTo>
                      <a:pt x="314" y="723"/>
                    </a:lnTo>
                    <a:lnTo>
                      <a:pt x="329" y="735"/>
                    </a:lnTo>
                    <a:lnTo>
                      <a:pt x="345" y="743"/>
                    </a:lnTo>
                    <a:lnTo>
                      <a:pt x="362" y="749"/>
                    </a:lnTo>
                    <a:lnTo>
                      <a:pt x="381" y="750"/>
                    </a:lnTo>
                    <a:lnTo>
                      <a:pt x="399" y="749"/>
                    </a:lnTo>
                    <a:lnTo>
                      <a:pt x="416" y="743"/>
                    </a:lnTo>
                    <a:lnTo>
                      <a:pt x="432" y="735"/>
                    </a:lnTo>
                    <a:lnTo>
                      <a:pt x="446" y="723"/>
                    </a:lnTo>
                    <a:lnTo>
                      <a:pt x="458" y="709"/>
                    </a:lnTo>
                    <a:lnTo>
                      <a:pt x="467" y="693"/>
                    </a:lnTo>
                    <a:lnTo>
                      <a:pt x="472" y="676"/>
                    </a:lnTo>
                    <a:lnTo>
                      <a:pt x="474" y="657"/>
                    </a:lnTo>
                  </a:path>
                </a:pathLst>
              </a:custGeom>
              <a:solidFill>
                <a:srgbClr val="D223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584704" y="4367361"/>
              <a:ext cx="3304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See your doctor today?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32563" y="5341778"/>
            <a:ext cx="351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Call 9-1-1 or another emergency service?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239952" y="1971802"/>
            <a:ext cx="4135184" cy="744220"/>
            <a:chOff x="7239952" y="1971802"/>
            <a:chExt cx="4135184" cy="744220"/>
          </a:xfrm>
        </p:grpSpPr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7239952" y="1971802"/>
              <a:ext cx="882015" cy="744220"/>
              <a:chOff x="2268" y="-321"/>
              <a:chExt cx="1389" cy="1172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268" y="-321"/>
                <a:ext cx="1389" cy="1172"/>
              </a:xfrm>
              <a:custGeom>
                <a:avLst/>
                <a:gdLst>
                  <a:gd name="T0" fmla="+- 0 3430 2268"/>
                  <a:gd name="T1" fmla="*/ T0 w 1389"/>
                  <a:gd name="T2" fmla="+- 0 -321 -321"/>
                  <a:gd name="T3" fmla="*/ -321 h 1172"/>
                  <a:gd name="T4" fmla="+- 0 2494 2268"/>
                  <a:gd name="T5" fmla="*/ T4 w 1389"/>
                  <a:gd name="T6" fmla="+- 0 -321 -321"/>
                  <a:gd name="T7" fmla="*/ -321 h 1172"/>
                  <a:gd name="T8" fmla="+- 0 2399 2268"/>
                  <a:gd name="T9" fmla="*/ T8 w 1389"/>
                  <a:gd name="T10" fmla="+- 0 -320 -321"/>
                  <a:gd name="T11" fmla="*/ -320 h 1172"/>
                  <a:gd name="T12" fmla="+- 0 2335 2268"/>
                  <a:gd name="T13" fmla="*/ T12 w 1389"/>
                  <a:gd name="T14" fmla="+- 0 -313 -321"/>
                  <a:gd name="T15" fmla="*/ -313 h 1172"/>
                  <a:gd name="T16" fmla="+- 0 2276 2268"/>
                  <a:gd name="T17" fmla="*/ T16 w 1389"/>
                  <a:gd name="T18" fmla="+- 0 -254 -321"/>
                  <a:gd name="T19" fmla="*/ -254 h 1172"/>
                  <a:gd name="T20" fmla="+- 0 2269 2268"/>
                  <a:gd name="T21" fmla="*/ T20 w 1389"/>
                  <a:gd name="T22" fmla="+- 0 -190 -321"/>
                  <a:gd name="T23" fmla="*/ -190 h 1172"/>
                  <a:gd name="T24" fmla="+- 0 2268 2268"/>
                  <a:gd name="T25" fmla="*/ T24 w 1389"/>
                  <a:gd name="T26" fmla="+- 0 -94 -321"/>
                  <a:gd name="T27" fmla="*/ -94 h 1172"/>
                  <a:gd name="T28" fmla="+- 0 2268 2268"/>
                  <a:gd name="T29" fmla="*/ T28 w 1389"/>
                  <a:gd name="T30" fmla="+- 0 624 -321"/>
                  <a:gd name="T31" fmla="*/ 624 h 1172"/>
                  <a:gd name="T32" fmla="+- 0 2269 2268"/>
                  <a:gd name="T33" fmla="*/ T32 w 1389"/>
                  <a:gd name="T34" fmla="+- 0 719 -321"/>
                  <a:gd name="T35" fmla="*/ 719 h 1172"/>
                  <a:gd name="T36" fmla="+- 0 2276 2268"/>
                  <a:gd name="T37" fmla="*/ T36 w 1389"/>
                  <a:gd name="T38" fmla="+- 0 783 -321"/>
                  <a:gd name="T39" fmla="*/ 783 h 1172"/>
                  <a:gd name="T40" fmla="+- 0 2335 2268"/>
                  <a:gd name="T41" fmla="*/ T40 w 1389"/>
                  <a:gd name="T42" fmla="+- 0 842 -321"/>
                  <a:gd name="T43" fmla="*/ 842 h 1172"/>
                  <a:gd name="T44" fmla="+- 0 2399 2268"/>
                  <a:gd name="T45" fmla="*/ T44 w 1389"/>
                  <a:gd name="T46" fmla="+- 0 850 -321"/>
                  <a:gd name="T47" fmla="*/ 850 h 1172"/>
                  <a:gd name="T48" fmla="+- 0 2494 2268"/>
                  <a:gd name="T49" fmla="*/ T48 w 1389"/>
                  <a:gd name="T50" fmla="+- 0 851 -321"/>
                  <a:gd name="T51" fmla="*/ 851 h 1172"/>
                  <a:gd name="T52" fmla="+- 0 3430 2268"/>
                  <a:gd name="T53" fmla="*/ T52 w 1389"/>
                  <a:gd name="T54" fmla="+- 0 851 -321"/>
                  <a:gd name="T55" fmla="*/ 851 h 1172"/>
                  <a:gd name="T56" fmla="+- 0 3525 2268"/>
                  <a:gd name="T57" fmla="*/ T56 w 1389"/>
                  <a:gd name="T58" fmla="+- 0 850 -321"/>
                  <a:gd name="T59" fmla="*/ 850 h 1172"/>
                  <a:gd name="T60" fmla="+- 0 3589 2268"/>
                  <a:gd name="T61" fmla="*/ T60 w 1389"/>
                  <a:gd name="T62" fmla="+- 0 842 -321"/>
                  <a:gd name="T63" fmla="*/ 842 h 1172"/>
                  <a:gd name="T64" fmla="+- 0 3648 2268"/>
                  <a:gd name="T65" fmla="*/ T64 w 1389"/>
                  <a:gd name="T66" fmla="+- 0 783 -321"/>
                  <a:gd name="T67" fmla="*/ 783 h 1172"/>
                  <a:gd name="T68" fmla="+- 0 3656 2268"/>
                  <a:gd name="T69" fmla="*/ T68 w 1389"/>
                  <a:gd name="T70" fmla="+- 0 719 -321"/>
                  <a:gd name="T71" fmla="*/ 719 h 1172"/>
                  <a:gd name="T72" fmla="+- 0 3657 2268"/>
                  <a:gd name="T73" fmla="*/ T72 w 1389"/>
                  <a:gd name="T74" fmla="+- 0 624 -321"/>
                  <a:gd name="T75" fmla="*/ 624 h 1172"/>
                  <a:gd name="T76" fmla="+- 0 3657 2268"/>
                  <a:gd name="T77" fmla="*/ T76 w 1389"/>
                  <a:gd name="T78" fmla="+- 0 -94 -321"/>
                  <a:gd name="T79" fmla="*/ -94 h 1172"/>
                  <a:gd name="T80" fmla="+- 0 3656 2268"/>
                  <a:gd name="T81" fmla="*/ T80 w 1389"/>
                  <a:gd name="T82" fmla="+- 0 -190 -321"/>
                  <a:gd name="T83" fmla="*/ -190 h 1172"/>
                  <a:gd name="T84" fmla="+- 0 3648 2268"/>
                  <a:gd name="T85" fmla="*/ T84 w 1389"/>
                  <a:gd name="T86" fmla="+- 0 -254 -321"/>
                  <a:gd name="T87" fmla="*/ -254 h 1172"/>
                  <a:gd name="T88" fmla="+- 0 3589 2268"/>
                  <a:gd name="T89" fmla="*/ T88 w 1389"/>
                  <a:gd name="T90" fmla="+- 0 -313 -321"/>
                  <a:gd name="T91" fmla="*/ -313 h 1172"/>
                  <a:gd name="T92" fmla="+- 0 3525 2268"/>
                  <a:gd name="T93" fmla="*/ T92 w 1389"/>
                  <a:gd name="T94" fmla="+- 0 -320 -321"/>
                  <a:gd name="T95" fmla="*/ -320 h 1172"/>
                  <a:gd name="T96" fmla="+- 0 3430 2268"/>
                  <a:gd name="T97" fmla="*/ T96 w 1389"/>
                  <a:gd name="T98" fmla="+- 0 -321 -321"/>
                  <a:gd name="T99" fmla="*/ -321 h 11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389" h="1172">
                    <a:moveTo>
                      <a:pt x="1162" y="0"/>
                    </a:moveTo>
                    <a:lnTo>
                      <a:pt x="226" y="0"/>
                    </a:lnTo>
                    <a:lnTo>
                      <a:pt x="131" y="1"/>
                    </a:lnTo>
                    <a:lnTo>
                      <a:pt x="67" y="8"/>
                    </a:lnTo>
                    <a:lnTo>
                      <a:pt x="8" y="67"/>
                    </a:lnTo>
                    <a:lnTo>
                      <a:pt x="1" y="131"/>
                    </a:lnTo>
                    <a:lnTo>
                      <a:pt x="0" y="227"/>
                    </a:lnTo>
                    <a:lnTo>
                      <a:pt x="0" y="945"/>
                    </a:lnTo>
                    <a:lnTo>
                      <a:pt x="1" y="1040"/>
                    </a:lnTo>
                    <a:lnTo>
                      <a:pt x="8" y="1104"/>
                    </a:lnTo>
                    <a:lnTo>
                      <a:pt x="67" y="1163"/>
                    </a:lnTo>
                    <a:lnTo>
                      <a:pt x="131" y="1171"/>
                    </a:lnTo>
                    <a:lnTo>
                      <a:pt x="226" y="1172"/>
                    </a:lnTo>
                    <a:lnTo>
                      <a:pt x="1162" y="1172"/>
                    </a:lnTo>
                    <a:lnTo>
                      <a:pt x="1257" y="1171"/>
                    </a:lnTo>
                    <a:lnTo>
                      <a:pt x="1321" y="1163"/>
                    </a:lnTo>
                    <a:lnTo>
                      <a:pt x="1380" y="1104"/>
                    </a:lnTo>
                    <a:lnTo>
                      <a:pt x="1388" y="1040"/>
                    </a:lnTo>
                    <a:lnTo>
                      <a:pt x="1389" y="945"/>
                    </a:lnTo>
                    <a:lnTo>
                      <a:pt x="1389" y="227"/>
                    </a:lnTo>
                    <a:lnTo>
                      <a:pt x="1388" y="131"/>
                    </a:lnTo>
                    <a:lnTo>
                      <a:pt x="1380" y="67"/>
                    </a:lnTo>
                    <a:lnTo>
                      <a:pt x="1321" y="8"/>
                    </a:lnTo>
                    <a:lnTo>
                      <a:pt x="1257" y="1"/>
                    </a:lnTo>
                    <a:lnTo>
                      <a:pt x="1162" y="0"/>
                    </a:lnTo>
                    <a:close/>
                  </a:path>
                </a:pathLst>
              </a:custGeom>
              <a:solidFill>
                <a:srgbClr val="FFFB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" name="AutoShape 405"/>
              <p:cNvSpPr>
                <a:spLocks/>
              </p:cNvSpPr>
              <p:nvPr/>
            </p:nvSpPr>
            <p:spPr bwMode="auto">
              <a:xfrm>
                <a:off x="2702" y="-94"/>
                <a:ext cx="474" cy="751"/>
              </a:xfrm>
              <a:custGeom>
                <a:avLst/>
                <a:gdLst>
                  <a:gd name="T0" fmla="+- 0 2879 2702"/>
                  <a:gd name="T1" fmla="*/ T0 w 474"/>
                  <a:gd name="T2" fmla="+- 0 -29 -94"/>
                  <a:gd name="T3" fmla="*/ -29 h 751"/>
                  <a:gd name="T4" fmla="+- 0 2835 2702"/>
                  <a:gd name="T5" fmla="*/ T4 w 474"/>
                  <a:gd name="T6" fmla="+- 0 -87 -94"/>
                  <a:gd name="T7" fmla="*/ -87 h 751"/>
                  <a:gd name="T8" fmla="+- 0 2756 2702"/>
                  <a:gd name="T9" fmla="*/ T8 w 474"/>
                  <a:gd name="T10" fmla="+- 0 -87 -94"/>
                  <a:gd name="T11" fmla="*/ -87 h 751"/>
                  <a:gd name="T12" fmla="+- 0 2711 2702"/>
                  <a:gd name="T13" fmla="*/ T12 w 474"/>
                  <a:gd name="T14" fmla="+- 0 -29 -94"/>
                  <a:gd name="T15" fmla="*/ -29 h 751"/>
                  <a:gd name="T16" fmla="+- 0 2707 2702"/>
                  <a:gd name="T17" fmla="*/ T16 w 474"/>
                  <a:gd name="T18" fmla="+- 0 72 -94"/>
                  <a:gd name="T19" fmla="*/ 72 h 751"/>
                  <a:gd name="T20" fmla="+- 0 2720 2702"/>
                  <a:gd name="T21" fmla="*/ T20 w 474"/>
                  <a:gd name="T22" fmla="+- 0 188 -94"/>
                  <a:gd name="T23" fmla="*/ 188 h 751"/>
                  <a:gd name="T24" fmla="+- 0 2744 2702"/>
                  <a:gd name="T25" fmla="*/ T24 w 474"/>
                  <a:gd name="T26" fmla="+- 0 314 -94"/>
                  <a:gd name="T27" fmla="*/ 314 h 751"/>
                  <a:gd name="T28" fmla="+- 0 2761 2702"/>
                  <a:gd name="T29" fmla="*/ T28 w 474"/>
                  <a:gd name="T30" fmla="+- 0 391 -94"/>
                  <a:gd name="T31" fmla="*/ 391 h 751"/>
                  <a:gd name="T32" fmla="+- 0 2771 2702"/>
                  <a:gd name="T33" fmla="*/ T32 w 474"/>
                  <a:gd name="T34" fmla="+- 0 420 -94"/>
                  <a:gd name="T35" fmla="*/ 420 h 751"/>
                  <a:gd name="T36" fmla="+- 0 2809 2702"/>
                  <a:gd name="T37" fmla="*/ T36 w 474"/>
                  <a:gd name="T38" fmla="+- 0 426 -94"/>
                  <a:gd name="T39" fmla="*/ 426 h 751"/>
                  <a:gd name="T40" fmla="+- 0 2826 2702"/>
                  <a:gd name="T41" fmla="*/ T40 w 474"/>
                  <a:gd name="T42" fmla="+- 0 404 -94"/>
                  <a:gd name="T43" fmla="*/ 404 h 751"/>
                  <a:gd name="T44" fmla="+- 0 2839 2702"/>
                  <a:gd name="T45" fmla="*/ T44 w 474"/>
                  <a:gd name="T46" fmla="+- 0 352 -94"/>
                  <a:gd name="T47" fmla="*/ 352 h 751"/>
                  <a:gd name="T48" fmla="+- 0 2860 2702"/>
                  <a:gd name="T49" fmla="*/ T48 w 474"/>
                  <a:gd name="T50" fmla="+- 0 239 -94"/>
                  <a:gd name="T51" fmla="*/ 239 h 751"/>
                  <a:gd name="T52" fmla="+- 0 2879 2702"/>
                  <a:gd name="T53" fmla="*/ T52 w 474"/>
                  <a:gd name="T54" fmla="+- 0 112 -94"/>
                  <a:gd name="T55" fmla="*/ 112 h 751"/>
                  <a:gd name="T56" fmla="+- 0 2885 2702"/>
                  <a:gd name="T57" fmla="*/ T56 w 474"/>
                  <a:gd name="T58" fmla="+- 0 22 -94"/>
                  <a:gd name="T59" fmla="*/ 22 h 751"/>
                  <a:gd name="T60" fmla="+- 0 2887 2702"/>
                  <a:gd name="T61" fmla="*/ T60 w 474"/>
                  <a:gd name="T62" fmla="+- 0 545 -94"/>
                  <a:gd name="T63" fmla="*/ 545 h 751"/>
                  <a:gd name="T64" fmla="+- 0 2874 2702"/>
                  <a:gd name="T65" fmla="*/ T64 w 474"/>
                  <a:gd name="T66" fmla="+- 0 512 -94"/>
                  <a:gd name="T67" fmla="*/ 512 h 751"/>
                  <a:gd name="T68" fmla="+- 0 2847 2702"/>
                  <a:gd name="T69" fmla="*/ T68 w 474"/>
                  <a:gd name="T70" fmla="+- 0 485 -94"/>
                  <a:gd name="T71" fmla="*/ 485 h 751"/>
                  <a:gd name="T72" fmla="+- 0 2814 2702"/>
                  <a:gd name="T73" fmla="*/ T72 w 474"/>
                  <a:gd name="T74" fmla="+- 0 472 -94"/>
                  <a:gd name="T75" fmla="*/ 472 h 751"/>
                  <a:gd name="T76" fmla="+- 0 2777 2702"/>
                  <a:gd name="T77" fmla="*/ T76 w 474"/>
                  <a:gd name="T78" fmla="+- 0 472 -94"/>
                  <a:gd name="T79" fmla="*/ 472 h 751"/>
                  <a:gd name="T80" fmla="+- 0 2744 2702"/>
                  <a:gd name="T81" fmla="*/ T80 w 474"/>
                  <a:gd name="T82" fmla="+- 0 485 -94"/>
                  <a:gd name="T83" fmla="*/ 485 h 751"/>
                  <a:gd name="T84" fmla="+- 0 2718 2702"/>
                  <a:gd name="T85" fmla="*/ T84 w 474"/>
                  <a:gd name="T86" fmla="+- 0 512 -94"/>
                  <a:gd name="T87" fmla="*/ 512 h 751"/>
                  <a:gd name="T88" fmla="+- 0 2704 2702"/>
                  <a:gd name="T89" fmla="*/ T88 w 474"/>
                  <a:gd name="T90" fmla="+- 0 545 -94"/>
                  <a:gd name="T91" fmla="*/ 545 h 751"/>
                  <a:gd name="T92" fmla="+- 0 2704 2702"/>
                  <a:gd name="T93" fmla="*/ T92 w 474"/>
                  <a:gd name="T94" fmla="+- 0 582 -94"/>
                  <a:gd name="T95" fmla="*/ 582 h 751"/>
                  <a:gd name="T96" fmla="+- 0 2718 2702"/>
                  <a:gd name="T97" fmla="*/ T96 w 474"/>
                  <a:gd name="T98" fmla="+- 0 615 -94"/>
                  <a:gd name="T99" fmla="*/ 615 h 751"/>
                  <a:gd name="T100" fmla="+- 0 2744 2702"/>
                  <a:gd name="T101" fmla="*/ T100 w 474"/>
                  <a:gd name="T102" fmla="+- 0 641 -94"/>
                  <a:gd name="T103" fmla="*/ 641 h 751"/>
                  <a:gd name="T104" fmla="+- 0 2777 2702"/>
                  <a:gd name="T105" fmla="*/ T104 w 474"/>
                  <a:gd name="T106" fmla="+- 0 655 -94"/>
                  <a:gd name="T107" fmla="*/ 655 h 751"/>
                  <a:gd name="T108" fmla="+- 0 2814 2702"/>
                  <a:gd name="T109" fmla="*/ T108 w 474"/>
                  <a:gd name="T110" fmla="+- 0 655 -94"/>
                  <a:gd name="T111" fmla="*/ 655 h 751"/>
                  <a:gd name="T112" fmla="+- 0 2847 2702"/>
                  <a:gd name="T113" fmla="*/ T112 w 474"/>
                  <a:gd name="T114" fmla="+- 0 641 -94"/>
                  <a:gd name="T115" fmla="*/ 641 h 751"/>
                  <a:gd name="T116" fmla="+- 0 2874 2702"/>
                  <a:gd name="T117" fmla="*/ T116 w 474"/>
                  <a:gd name="T118" fmla="+- 0 615 -94"/>
                  <a:gd name="T119" fmla="*/ 615 h 751"/>
                  <a:gd name="T120" fmla="+- 0 2887 2702"/>
                  <a:gd name="T121" fmla="*/ T120 w 474"/>
                  <a:gd name="T122" fmla="+- 0 582 -94"/>
                  <a:gd name="T123" fmla="*/ 582 h 751"/>
                  <a:gd name="T124" fmla="+- 0 3172 2702"/>
                  <a:gd name="T125" fmla="*/ T124 w 474"/>
                  <a:gd name="T126" fmla="+- 0 22 -94"/>
                  <a:gd name="T127" fmla="*/ 22 h 751"/>
                  <a:gd name="T128" fmla="+- 0 3149 2702"/>
                  <a:gd name="T129" fmla="*/ T128 w 474"/>
                  <a:gd name="T130" fmla="+- 0 -65 -94"/>
                  <a:gd name="T131" fmla="*/ -65 h 751"/>
                  <a:gd name="T132" fmla="+- 0 3083 2702"/>
                  <a:gd name="T133" fmla="*/ T132 w 474"/>
                  <a:gd name="T134" fmla="+- 0 -94 -94"/>
                  <a:gd name="T135" fmla="*/ -94 h 751"/>
                  <a:gd name="T136" fmla="+- 0 3015 2702"/>
                  <a:gd name="T137" fmla="*/ T136 w 474"/>
                  <a:gd name="T138" fmla="+- 0 -65 -94"/>
                  <a:gd name="T139" fmla="*/ -65 h 751"/>
                  <a:gd name="T140" fmla="+- 0 2992 2702"/>
                  <a:gd name="T141" fmla="*/ T140 w 474"/>
                  <a:gd name="T142" fmla="+- 0 22 -94"/>
                  <a:gd name="T143" fmla="*/ 22 h 751"/>
                  <a:gd name="T144" fmla="+- 0 2999 2702"/>
                  <a:gd name="T145" fmla="*/ T144 w 474"/>
                  <a:gd name="T146" fmla="+- 0 127 -94"/>
                  <a:gd name="T147" fmla="*/ 127 h 751"/>
                  <a:gd name="T148" fmla="+- 0 3018 2702"/>
                  <a:gd name="T149" fmla="*/ T148 w 474"/>
                  <a:gd name="T150" fmla="+- 0 254 -94"/>
                  <a:gd name="T151" fmla="*/ 254 h 751"/>
                  <a:gd name="T152" fmla="+- 0 3040 2702"/>
                  <a:gd name="T153" fmla="*/ T152 w 474"/>
                  <a:gd name="T154" fmla="+- 0 360 -94"/>
                  <a:gd name="T155" fmla="*/ 360 h 751"/>
                  <a:gd name="T156" fmla="+- 0 3053 2702"/>
                  <a:gd name="T157" fmla="*/ T156 w 474"/>
                  <a:gd name="T158" fmla="+- 0 408 -94"/>
                  <a:gd name="T159" fmla="*/ 408 h 751"/>
                  <a:gd name="T160" fmla="+- 0 3068 2702"/>
                  <a:gd name="T161" fmla="*/ T160 w 474"/>
                  <a:gd name="T162" fmla="+- 0 426 -94"/>
                  <a:gd name="T163" fmla="*/ 426 h 751"/>
                  <a:gd name="T164" fmla="+- 0 3106 2702"/>
                  <a:gd name="T165" fmla="*/ T164 w 474"/>
                  <a:gd name="T166" fmla="+- 0 419 -94"/>
                  <a:gd name="T167" fmla="*/ 419 h 751"/>
                  <a:gd name="T168" fmla="+- 0 3118 2702"/>
                  <a:gd name="T169" fmla="*/ T168 w 474"/>
                  <a:gd name="T170" fmla="+- 0 386 -94"/>
                  <a:gd name="T171" fmla="*/ 386 h 751"/>
                  <a:gd name="T172" fmla="+- 0 3135 2702"/>
                  <a:gd name="T173" fmla="*/ T172 w 474"/>
                  <a:gd name="T174" fmla="+- 0 303 -94"/>
                  <a:gd name="T175" fmla="*/ 303 h 751"/>
                  <a:gd name="T176" fmla="+- 0 3158 2702"/>
                  <a:gd name="T177" fmla="*/ T176 w 474"/>
                  <a:gd name="T178" fmla="+- 0 171 -94"/>
                  <a:gd name="T179" fmla="*/ 171 h 751"/>
                  <a:gd name="T180" fmla="+- 0 3170 2702"/>
                  <a:gd name="T181" fmla="*/ T180 w 474"/>
                  <a:gd name="T182" fmla="+- 0 63 -94"/>
                  <a:gd name="T183" fmla="*/ 63 h 751"/>
                  <a:gd name="T184" fmla="+- 0 3176 2702"/>
                  <a:gd name="T185" fmla="*/ T184 w 474"/>
                  <a:gd name="T186" fmla="+- 0 563 -94"/>
                  <a:gd name="T187" fmla="*/ 563 h 751"/>
                  <a:gd name="T188" fmla="+- 0 3169 2702"/>
                  <a:gd name="T189" fmla="*/ T188 w 474"/>
                  <a:gd name="T190" fmla="+- 0 527 -94"/>
                  <a:gd name="T191" fmla="*/ 527 h 751"/>
                  <a:gd name="T192" fmla="+- 0 3148 2702"/>
                  <a:gd name="T193" fmla="*/ T192 w 474"/>
                  <a:gd name="T194" fmla="+- 0 497 -94"/>
                  <a:gd name="T195" fmla="*/ 497 h 751"/>
                  <a:gd name="T196" fmla="+- 0 3118 2702"/>
                  <a:gd name="T197" fmla="*/ T196 w 474"/>
                  <a:gd name="T198" fmla="+- 0 477 -94"/>
                  <a:gd name="T199" fmla="*/ 477 h 751"/>
                  <a:gd name="T200" fmla="+- 0 3083 2702"/>
                  <a:gd name="T201" fmla="*/ T200 w 474"/>
                  <a:gd name="T202" fmla="+- 0 470 -94"/>
                  <a:gd name="T203" fmla="*/ 470 h 751"/>
                  <a:gd name="T204" fmla="+- 0 3047 2702"/>
                  <a:gd name="T205" fmla="*/ T204 w 474"/>
                  <a:gd name="T206" fmla="+- 0 477 -94"/>
                  <a:gd name="T207" fmla="*/ 477 h 751"/>
                  <a:gd name="T208" fmla="+- 0 3016 2702"/>
                  <a:gd name="T209" fmla="*/ T208 w 474"/>
                  <a:gd name="T210" fmla="+- 0 497 -94"/>
                  <a:gd name="T211" fmla="*/ 497 h 751"/>
                  <a:gd name="T212" fmla="+- 0 2996 2702"/>
                  <a:gd name="T213" fmla="*/ T212 w 474"/>
                  <a:gd name="T214" fmla="+- 0 527 -94"/>
                  <a:gd name="T215" fmla="*/ 527 h 751"/>
                  <a:gd name="T216" fmla="+- 0 2989 2702"/>
                  <a:gd name="T217" fmla="*/ T216 w 474"/>
                  <a:gd name="T218" fmla="+- 0 563 -94"/>
                  <a:gd name="T219" fmla="*/ 563 h 751"/>
                  <a:gd name="T220" fmla="+- 0 2996 2702"/>
                  <a:gd name="T221" fmla="*/ T220 w 474"/>
                  <a:gd name="T222" fmla="+- 0 599 -94"/>
                  <a:gd name="T223" fmla="*/ 599 h 751"/>
                  <a:gd name="T224" fmla="+- 0 3016 2702"/>
                  <a:gd name="T225" fmla="*/ T224 w 474"/>
                  <a:gd name="T226" fmla="+- 0 629 -94"/>
                  <a:gd name="T227" fmla="*/ 629 h 751"/>
                  <a:gd name="T228" fmla="+- 0 3047 2702"/>
                  <a:gd name="T229" fmla="*/ T228 w 474"/>
                  <a:gd name="T230" fmla="+- 0 649 -94"/>
                  <a:gd name="T231" fmla="*/ 649 h 751"/>
                  <a:gd name="T232" fmla="+- 0 3083 2702"/>
                  <a:gd name="T233" fmla="*/ T232 w 474"/>
                  <a:gd name="T234" fmla="+- 0 656 -94"/>
                  <a:gd name="T235" fmla="*/ 656 h 751"/>
                  <a:gd name="T236" fmla="+- 0 3118 2702"/>
                  <a:gd name="T237" fmla="*/ T236 w 474"/>
                  <a:gd name="T238" fmla="+- 0 649 -94"/>
                  <a:gd name="T239" fmla="*/ 649 h 751"/>
                  <a:gd name="T240" fmla="+- 0 3148 2702"/>
                  <a:gd name="T241" fmla="*/ T240 w 474"/>
                  <a:gd name="T242" fmla="+- 0 629 -94"/>
                  <a:gd name="T243" fmla="*/ 629 h 751"/>
                  <a:gd name="T244" fmla="+- 0 3169 2702"/>
                  <a:gd name="T245" fmla="*/ T244 w 474"/>
                  <a:gd name="T246" fmla="+- 0 599 -94"/>
                  <a:gd name="T247" fmla="*/ 599 h 751"/>
                  <a:gd name="T248" fmla="+- 0 3176 2702"/>
                  <a:gd name="T249" fmla="*/ T248 w 474"/>
                  <a:gd name="T250" fmla="+- 0 563 -94"/>
                  <a:gd name="T251" fmla="*/ 563 h 7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  <a:cxn ang="0">
                    <a:pos x="T245" y="T247"/>
                  </a:cxn>
                  <a:cxn ang="0">
                    <a:pos x="T249" y="T251"/>
                  </a:cxn>
                </a:cxnLst>
                <a:rect l="0" t="0" r="r" b="b"/>
                <a:pathLst>
                  <a:path w="474" h="751">
                    <a:moveTo>
                      <a:pt x="183" y="116"/>
                    </a:moveTo>
                    <a:lnTo>
                      <a:pt x="177" y="65"/>
                    </a:lnTo>
                    <a:lnTo>
                      <a:pt x="161" y="29"/>
                    </a:lnTo>
                    <a:lnTo>
                      <a:pt x="133" y="7"/>
                    </a:lnTo>
                    <a:lnTo>
                      <a:pt x="94" y="0"/>
                    </a:lnTo>
                    <a:lnTo>
                      <a:pt x="54" y="7"/>
                    </a:lnTo>
                    <a:lnTo>
                      <a:pt x="26" y="29"/>
                    </a:lnTo>
                    <a:lnTo>
                      <a:pt x="9" y="65"/>
                    </a:lnTo>
                    <a:lnTo>
                      <a:pt x="3" y="116"/>
                    </a:lnTo>
                    <a:lnTo>
                      <a:pt x="5" y="166"/>
                    </a:lnTo>
                    <a:lnTo>
                      <a:pt x="10" y="221"/>
                    </a:lnTo>
                    <a:lnTo>
                      <a:pt x="18" y="282"/>
                    </a:lnTo>
                    <a:lnTo>
                      <a:pt x="30" y="348"/>
                    </a:lnTo>
                    <a:lnTo>
                      <a:pt x="42" y="408"/>
                    </a:lnTo>
                    <a:lnTo>
                      <a:pt x="51" y="454"/>
                    </a:lnTo>
                    <a:lnTo>
                      <a:pt x="59" y="485"/>
                    </a:lnTo>
                    <a:lnTo>
                      <a:pt x="64" y="502"/>
                    </a:lnTo>
                    <a:lnTo>
                      <a:pt x="69" y="514"/>
                    </a:lnTo>
                    <a:lnTo>
                      <a:pt x="79" y="520"/>
                    </a:lnTo>
                    <a:lnTo>
                      <a:pt x="107" y="520"/>
                    </a:lnTo>
                    <a:lnTo>
                      <a:pt x="117" y="513"/>
                    </a:lnTo>
                    <a:lnTo>
                      <a:pt x="124" y="498"/>
                    </a:lnTo>
                    <a:lnTo>
                      <a:pt x="129" y="480"/>
                    </a:lnTo>
                    <a:lnTo>
                      <a:pt x="137" y="446"/>
                    </a:lnTo>
                    <a:lnTo>
                      <a:pt x="146" y="397"/>
                    </a:lnTo>
                    <a:lnTo>
                      <a:pt x="158" y="333"/>
                    </a:lnTo>
                    <a:lnTo>
                      <a:pt x="169" y="265"/>
                    </a:lnTo>
                    <a:lnTo>
                      <a:pt x="177" y="206"/>
                    </a:lnTo>
                    <a:lnTo>
                      <a:pt x="181" y="157"/>
                    </a:lnTo>
                    <a:lnTo>
                      <a:pt x="183" y="116"/>
                    </a:lnTo>
                    <a:moveTo>
                      <a:pt x="187" y="657"/>
                    </a:moveTo>
                    <a:lnTo>
                      <a:pt x="185" y="639"/>
                    </a:lnTo>
                    <a:lnTo>
                      <a:pt x="180" y="621"/>
                    </a:lnTo>
                    <a:lnTo>
                      <a:pt x="172" y="606"/>
                    </a:lnTo>
                    <a:lnTo>
                      <a:pt x="160" y="591"/>
                    </a:lnTo>
                    <a:lnTo>
                      <a:pt x="145" y="579"/>
                    </a:lnTo>
                    <a:lnTo>
                      <a:pt x="129" y="571"/>
                    </a:lnTo>
                    <a:lnTo>
                      <a:pt x="112" y="566"/>
                    </a:lnTo>
                    <a:lnTo>
                      <a:pt x="94" y="564"/>
                    </a:lnTo>
                    <a:lnTo>
                      <a:pt x="75" y="566"/>
                    </a:lnTo>
                    <a:lnTo>
                      <a:pt x="58" y="571"/>
                    </a:lnTo>
                    <a:lnTo>
                      <a:pt x="42" y="579"/>
                    </a:lnTo>
                    <a:lnTo>
                      <a:pt x="28" y="591"/>
                    </a:lnTo>
                    <a:lnTo>
                      <a:pt x="16" y="606"/>
                    </a:lnTo>
                    <a:lnTo>
                      <a:pt x="7" y="621"/>
                    </a:lnTo>
                    <a:lnTo>
                      <a:pt x="2" y="639"/>
                    </a:lnTo>
                    <a:lnTo>
                      <a:pt x="0" y="657"/>
                    </a:lnTo>
                    <a:lnTo>
                      <a:pt x="2" y="676"/>
                    </a:lnTo>
                    <a:lnTo>
                      <a:pt x="7" y="693"/>
                    </a:lnTo>
                    <a:lnTo>
                      <a:pt x="16" y="709"/>
                    </a:lnTo>
                    <a:lnTo>
                      <a:pt x="28" y="723"/>
                    </a:lnTo>
                    <a:lnTo>
                      <a:pt x="42" y="735"/>
                    </a:lnTo>
                    <a:lnTo>
                      <a:pt x="58" y="743"/>
                    </a:lnTo>
                    <a:lnTo>
                      <a:pt x="75" y="749"/>
                    </a:lnTo>
                    <a:lnTo>
                      <a:pt x="94" y="750"/>
                    </a:lnTo>
                    <a:lnTo>
                      <a:pt x="112" y="749"/>
                    </a:lnTo>
                    <a:lnTo>
                      <a:pt x="129" y="743"/>
                    </a:lnTo>
                    <a:lnTo>
                      <a:pt x="145" y="735"/>
                    </a:lnTo>
                    <a:lnTo>
                      <a:pt x="160" y="723"/>
                    </a:lnTo>
                    <a:lnTo>
                      <a:pt x="172" y="709"/>
                    </a:lnTo>
                    <a:lnTo>
                      <a:pt x="180" y="693"/>
                    </a:lnTo>
                    <a:lnTo>
                      <a:pt x="185" y="676"/>
                    </a:lnTo>
                    <a:lnTo>
                      <a:pt x="187" y="657"/>
                    </a:lnTo>
                    <a:moveTo>
                      <a:pt x="470" y="116"/>
                    </a:moveTo>
                    <a:lnTo>
                      <a:pt x="464" y="65"/>
                    </a:lnTo>
                    <a:lnTo>
                      <a:pt x="447" y="29"/>
                    </a:lnTo>
                    <a:lnTo>
                      <a:pt x="420" y="7"/>
                    </a:lnTo>
                    <a:lnTo>
                      <a:pt x="381" y="0"/>
                    </a:lnTo>
                    <a:lnTo>
                      <a:pt x="341" y="7"/>
                    </a:lnTo>
                    <a:lnTo>
                      <a:pt x="313" y="29"/>
                    </a:lnTo>
                    <a:lnTo>
                      <a:pt x="296" y="65"/>
                    </a:lnTo>
                    <a:lnTo>
                      <a:pt x="290" y="116"/>
                    </a:lnTo>
                    <a:lnTo>
                      <a:pt x="292" y="166"/>
                    </a:lnTo>
                    <a:lnTo>
                      <a:pt x="297" y="221"/>
                    </a:lnTo>
                    <a:lnTo>
                      <a:pt x="305" y="282"/>
                    </a:lnTo>
                    <a:lnTo>
                      <a:pt x="316" y="348"/>
                    </a:lnTo>
                    <a:lnTo>
                      <a:pt x="328" y="408"/>
                    </a:lnTo>
                    <a:lnTo>
                      <a:pt x="338" y="454"/>
                    </a:lnTo>
                    <a:lnTo>
                      <a:pt x="346" y="485"/>
                    </a:lnTo>
                    <a:lnTo>
                      <a:pt x="351" y="502"/>
                    </a:lnTo>
                    <a:lnTo>
                      <a:pt x="356" y="514"/>
                    </a:lnTo>
                    <a:lnTo>
                      <a:pt x="366" y="520"/>
                    </a:lnTo>
                    <a:lnTo>
                      <a:pt x="394" y="520"/>
                    </a:lnTo>
                    <a:lnTo>
                      <a:pt x="404" y="513"/>
                    </a:lnTo>
                    <a:lnTo>
                      <a:pt x="410" y="498"/>
                    </a:lnTo>
                    <a:lnTo>
                      <a:pt x="416" y="480"/>
                    </a:lnTo>
                    <a:lnTo>
                      <a:pt x="424" y="446"/>
                    </a:lnTo>
                    <a:lnTo>
                      <a:pt x="433" y="397"/>
                    </a:lnTo>
                    <a:lnTo>
                      <a:pt x="445" y="333"/>
                    </a:lnTo>
                    <a:lnTo>
                      <a:pt x="456" y="265"/>
                    </a:lnTo>
                    <a:lnTo>
                      <a:pt x="463" y="206"/>
                    </a:lnTo>
                    <a:lnTo>
                      <a:pt x="468" y="157"/>
                    </a:lnTo>
                    <a:lnTo>
                      <a:pt x="470" y="116"/>
                    </a:lnTo>
                    <a:moveTo>
                      <a:pt x="474" y="657"/>
                    </a:moveTo>
                    <a:lnTo>
                      <a:pt x="472" y="639"/>
                    </a:lnTo>
                    <a:lnTo>
                      <a:pt x="467" y="621"/>
                    </a:lnTo>
                    <a:lnTo>
                      <a:pt x="458" y="606"/>
                    </a:lnTo>
                    <a:lnTo>
                      <a:pt x="446" y="591"/>
                    </a:lnTo>
                    <a:lnTo>
                      <a:pt x="432" y="579"/>
                    </a:lnTo>
                    <a:lnTo>
                      <a:pt x="416" y="571"/>
                    </a:lnTo>
                    <a:lnTo>
                      <a:pt x="399" y="566"/>
                    </a:lnTo>
                    <a:lnTo>
                      <a:pt x="381" y="564"/>
                    </a:lnTo>
                    <a:lnTo>
                      <a:pt x="362" y="566"/>
                    </a:lnTo>
                    <a:lnTo>
                      <a:pt x="345" y="571"/>
                    </a:lnTo>
                    <a:lnTo>
                      <a:pt x="329" y="579"/>
                    </a:lnTo>
                    <a:lnTo>
                      <a:pt x="314" y="591"/>
                    </a:lnTo>
                    <a:lnTo>
                      <a:pt x="302" y="606"/>
                    </a:lnTo>
                    <a:lnTo>
                      <a:pt x="294" y="621"/>
                    </a:lnTo>
                    <a:lnTo>
                      <a:pt x="289" y="639"/>
                    </a:lnTo>
                    <a:lnTo>
                      <a:pt x="287" y="657"/>
                    </a:lnTo>
                    <a:lnTo>
                      <a:pt x="289" y="676"/>
                    </a:lnTo>
                    <a:lnTo>
                      <a:pt x="294" y="693"/>
                    </a:lnTo>
                    <a:lnTo>
                      <a:pt x="302" y="709"/>
                    </a:lnTo>
                    <a:lnTo>
                      <a:pt x="314" y="723"/>
                    </a:lnTo>
                    <a:lnTo>
                      <a:pt x="329" y="735"/>
                    </a:lnTo>
                    <a:lnTo>
                      <a:pt x="345" y="743"/>
                    </a:lnTo>
                    <a:lnTo>
                      <a:pt x="362" y="749"/>
                    </a:lnTo>
                    <a:lnTo>
                      <a:pt x="381" y="750"/>
                    </a:lnTo>
                    <a:lnTo>
                      <a:pt x="399" y="749"/>
                    </a:lnTo>
                    <a:lnTo>
                      <a:pt x="416" y="743"/>
                    </a:lnTo>
                    <a:lnTo>
                      <a:pt x="432" y="735"/>
                    </a:lnTo>
                    <a:lnTo>
                      <a:pt x="446" y="723"/>
                    </a:lnTo>
                    <a:lnTo>
                      <a:pt x="458" y="709"/>
                    </a:lnTo>
                    <a:lnTo>
                      <a:pt x="467" y="693"/>
                    </a:lnTo>
                    <a:lnTo>
                      <a:pt x="472" y="676"/>
                    </a:lnTo>
                    <a:lnTo>
                      <a:pt x="474" y="657"/>
                    </a:lnTo>
                  </a:path>
                </a:pathLst>
              </a:custGeom>
              <a:solidFill>
                <a:srgbClr val="D223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8253984" y="2115947"/>
              <a:ext cx="3121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See your doctor today!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87" y="5336478"/>
            <a:ext cx="752766" cy="75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3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you…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6464" y="1853184"/>
            <a:ext cx="957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 feeling very tired and thirsty, peeing more than usual, and feeling numbness and tingling in your hands and feet?</a:t>
            </a:r>
          </a:p>
          <a:p>
            <a:r>
              <a:rPr lang="en-US" sz="2400" dirty="0" smtClean="0"/>
              <a:t>Should you…</a:t>
            </a:r>
            <a:endParaRPr lang="en-US" sz="2400" dirty="0"/>
          </a:p>
        </p:txBody>
      </p:sp>
      <p:pic>
        <p:nvPicPr>
          <p:cNvPr id="5" name="image65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04968" y="2814788"/>
            <a:ext cx="2691575" cy="2807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36730" y="5900346"/>
            <a:ext cx="3596640" cy="69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Call 9-1-1 or another emergency service!</a:t>
            </a:r>
            <a:endParaRPr lang="en-US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1954784" y="3429000"/>
            <a:ext cx="4019296" cy="564134"/>
            <a:chOff x="1954784" y="3429000"/>
            <a:chExt cx="4019296" cy="564134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954784" y="3429000"/>
              <a:ext cx="727456" cy="564134"/>
              <a:chOff x="2268" y="-366"/>
              <a:chExt cx="1408" cy="1172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2268" y="-366"/>
                <a:ext cx="1408" cy="1172"/>
              </a:xfrm>
              <a:custGeom>
                <a:avLst/>
                <a:gdLst>
                  <a:gd name="T0" fmla="+- 0 3449 2268"/>
                  <a:gd name="T1" fmla="*/ T0 w 1408"/>
                  <a:gd name="T2" fmla="+- 0 -366 -366"/>
                  <a:gd name="T3" fmla="*/ -366 h 1172"/>
                  <a:gd name="T4" fmla="+- 0 2494 2268"/>
                  <a:gd name="T5" fmla="*/ T4 w 1408"/>
                  <a:gd name="T6" fmla="+- 0 -366 -366"/>
                  <a:gd name="T7" fmla="*/ -366 h 1172"/>
                  <a:gd name="T8" fmla="+- 0 2399 2268"/>
                  <a:gd name="T9" fmla="*/ T8 w 1408"/>
                  <a:gd name="T10" fmla="+- 0 -365 -366"/>
                  <a:gd name="T11" fmla="*/ -365 h 1172"/>
                  <a:gd name="T12" fmla="+- 0 2335 2268"/>
                  <a:gd name="T13" fmla="*/ T12 w 1408"/>
                  <a:gd name="T14" fmla="+- 0 -358 -366"/>
                  <a:gd name="T15" fmla="*/ -358 h 1172"/>
                  <a:gd name="T16" fmla="+- 0 2276 2268"/>
                  <a:gd name="T17" fmla="*/ T16 w 1408"/>
                  <a:gd name="T18" fmla="+- 0 -299 -366"/>
                  <a:gd name="T19" fmla="*/ -299 h 1172"/>
                  <a:gd name="T20" fmla="+- 0 2269 2268"/>
                  <a:gd name="T21" fmla="*/ T20 w 1408"/>
                  <a:gd name="T22" fmla="+- 0 -235 -366"/>
                  <a:gd name="T23" fmla="*/ -235 h 1172"/>
                  <a:gd name="T24" fmla="+- 0 2268 2268"/>
                  <a:gd name="T25" fmla="*/ T24 w 1408"/>
                  <a:gd name="T26" fmla="+- 0 -140 -366"/>
                  <a:gd name="T27" fmla="*/ -140 h 1172"/>
                  <a:gd name="T28" fmla="+- 0 2268 2268"/>
                  <a:gd name="T29" fmla="*/ T28 w 1408"/>
                  <a:gd name="T30" fmla="+- 0 578 -366"/>
                  <a:gd name="T31" fmla="*/ 578 h 1172"/>
                  <a:gd name="T32" fmla="+- 0 2269 2268"/>
                  <a:gd name="T33" fmla="*/ T32 w 1408"/>
                  <a:gd name="T34" fmla="+- 0 674 -366"/>
                  <a:gd name="T35" fmla="*/ 674 h 1172"/>
                  <a:gd name="T36" fmla="+- 0 2276 2268"/>
                  <a:gd name="T37" fmla="*/ T36 w 1408"/>
                  <a:gd name="T38" fmla="+- 0 738 -366"/>
                  <a:gd name="T39" fmla="*/ 738 h 1172"/>
                  <a:gd name="T40" fmla="+- 0 2335 2268"/>
                  <a:gd name="T41" fmla="*/ T40 w 1408"/>
                  <a:gd name="T42" fmla="+- 0 797 -366"/>
                  <a:gd name="T43" fmla="*/ 797 h 1172"/>
                  <a:gd name="T44" fmla="+- 0 2399 2268"/>
                  <a:gd name="T45" fmla="*/ T44 w 1408"/>
                  <a:gd name="T46" fmla="+- 0 804 -366"/>
                  <a:gd name="T47" fmla="*/ 804 h 1172"/>
                  <a:gd name="T48" fmla="+- 0 2494 2268"/>
                  <a:gd name="T49" fmla="*/ T48 w 1408"/>
                  <a:gd name="T50" fmla="+- 0 805 -366"/>
                  <a:gd name="T51" fmla="*/ 805 h 1172"/>
                  <a:gd name="T52" fmla="+- 0 3449 2268"/>
                  <a:gd name="T53" fmla="*/ T52 w 1408"/>
                  <a:gd name="T54" fmla="+- 0 805 -366"/>
                  <a:gd name="T55" fmla="*/ 805 h 1172"/>
                  <a:gd name="T56" fmla="+- 0 3544 2268"/>
                  <a:gd name="T57" fmla="*/ T56 w 1408"/>
                  <a:gd name="T58" fmla="+- 0 804 -366"/>
                  <a:gd name="T59" fmla="*/ 804 h 1172"/>
                  <a:gd name="T60" fmla="+- 0 3608 2268"/>
                  <a:gd name="T61" fmla="*/ T60 w 1408"/>
                  <a:gd name="T62" fmla="+- 0 797 -366"/>
                  <a:gd name="T63" fmla="*/ 797 h 1172"/>
                  <a:gd name="T64" fmla="+- 0 3667 2268"/>
                  <a:gd name="T65" fmla="*/ T64 w 1408"/>
                  <a:gd name="T66" fmla="+- 0 738 -366"/>
                  <a:gd name="T67" fmla="*/ 738 h 1172"/>
                  <a:gd name="T68" fmla="+- 0 3675 2268"/>
                  <a:gd name="T69" fmla="*/ T68 w 1408"/>
                  <a:gd name="T70" fmla="+- 0 674 -366"/>
                  <a:gd name="T71" fmla="*/ 674 h 1172"/>
                  <a:gd name="T72" fmla="+- 0 3676 2268"/>
                  <a:gd name="T73" fmla="*/ T72 w 1408"/>
                  <a:gd name="T74" fmla="+- 0 578 -366"/>
                  <a:gd name="T75" fmla="*/ 578 h 1172"/>
                  <a:gd name="T76" fmla="+- 0 3676 2268"/>
                  <a:gd name="T77" fmla="*/ T76 w 1408"/>
                  <a:gd name="T78" fmla="+- 0 -140 -366"/>
                  <a:gd name="T79" fmla="*/ -140 h 1172"/>
                  <a:gd name="T80" fmla="+- 0 3675 2268"/>
                  <a:gd name="T81" fmla="*/ T80 w 1408"/>
                  <a:gd name="T82" fmla="+- 0 -235 -366"/>
                  <a:gd name="T83" fmla="*/ -235 h 1172"/>
                  <a:gd name="T84" fmla="+- 0 3667 2268"/>
                  <a:gd name="T85" fmla="*/ T84 w 1408"/>
                  <a:gd name="T86" fmla="+- 0 -299 -366"/>
                  <a:gd name="T87" fmla="*/ -299 h 1172"/>
                  <a:gd name="T88" fmla="+- 0 3608 2268"/>
                  <a:gd name="T89" fmla="*/ T88 w 1408"/>
                  <a:gd name="T90" fmla="+- 0 -358 -366"/>
                  <a:gd name="T91" fmla="*/ -358 h 1172"/>
                  <a:gd name="T92" fmla="+- 0 3544 2268"/>
                  <a:gd name="T93" fmla="*/ T92 w 1408"/>
                  <a:gd name="T94" fmla="+- 0 -365 -366"/>
                  <a:gd name="T95" fmla="*/ -365 h 1172"/>
                  <a:gd name="T96" fmla="+- 0 3449 2268"/>
                  <a:gd name="T97" fmla="*/ T96 w 1408"/>
                  <a:gd name="T98" fmla="+- 0 -366 -366"/>
                  <a:gd name="T99" fmla="*/ -366 h 11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408" h="1172">
                    <a:moveTo>
                      <a:pt x="1181" y="0"/>
                    </a:moveTo>
                    <a:lnTo>
                      <a:pt x="226" y="0"/>
                    </a:lnTo>
                    <a:lnTo>
                      <a:pt x="131" y="1"/>
                    </a:lnTo>
                    <a:lnTo>
                      <a:pt x="67" y="8"/>
                    </a:lnTo>
                    <a:lnTo>
                      <a:pt x="8" y="67"/>
                    </a:lnTo>
                    <a:lnTo>
                      <a:pt x="1" y="131"/>
                    </a:lnTo>
                    <a:lnTo>
                      <a:pt x="0" y="226"/>
                    </a:lnTo>
                    <a:lnTo>
                      <a:pt x="0" y="944"/>
                    </a:lnTo>
                    <a:lnTo>
                      <a:pt x="1" y="1040"/>
                    </a:lnTo>
                    <a:lnTo>
                      <a:pt x="8" y="1104"/>
                    </a:lnTo>
                    <a:lnTo>
                      <a:pt x="67" y="1163"/>
                    </a:lnTo>
                    <a:lnTo>
                      <a:pt x="131" y="1170"/>
                    </a:lnTo>
                    <a:lnTo>
                      <a:pt x="226" y="1171"/>
                    </a:lnTo>
                    <a:lnTo>
                      <a:pt x="1181" y="1171"/>
                    </a:lnTo>
                    <a:lnTo>
                      <a:pt x="1276" y="1170"/>
                    </a:lnTo>
                    <a:lnTo>
                      <a:pt x="1340" y="1163"/>
                    </a:lnTo>
                    <a:lnTo>
                      <a:pt x="1399" y="1104"/>
                    </a:lnTo>
                    <a:lnTo>
                      <a:pt x="1407" y="1040"/>
                    </a:lnTo>
                    <a:lnTo>
                      <a:pt x="1408" y="944"/>
                    </a:lnTo>
                    <a:lnTo>
                      <a:pt x="1408" y="226"/>
                    </a:lnTo>
                    <a:lnTo>
                      <a:pt x="1407" y="131"/>
                    </a:lnTo>
                    <a:lnTo>
                      <a:pt x="1399" y="67"/>
                    </a:lnTo>
                    <a:lnTo>
                      <a:pt x="1340" y="8"/>
                    </a:lnTo>
                    <a:lnTo>
                      <a:pt x="1276" y="1"/>
                    </a:lnTo>
                    <a:lnTo>
                      <a:pt x="1181" y="0"/>
                    </a:lnTo>
                    <a:close/>
                  </a:path>
                </a:pathLst>
              </a:custGeom>
              <a:solidFill>
                <a:srgbClr val="FFFB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" name="AutoShape 408"/>
              <p:cNvSpPr>
                <a:spLocks/>
              </p:cNvSpPr>
              <p:nvPr/>
            </p:nvSpPr>
            <p:spPr bwMode="auto">
              <a:xfrm>
                <a:off x="2882" y="-140"/>
                <a:ext cx="187" cy="751"/>
              </a:xfrm>
              <a:custGeom>
                <a:avLst/>
                <a:gdLst>
                  <a:gd name="T0" fmla="+- 0 2976 2882"/>
                  <a:gd name="T1" fmla="*/ T0 w 187"/>
                  <a:gd name="T2" fmla="+- 0 -140 -140"/>
                  <a:gd name="T3" fmla="*/ -140 h 751"/>
                  <a:gd name="T4" fmla="+- 0 2936 2882"/>
                  <a:gd name="T5" fmla="*/ T4 w 187"/>
                  <a:gd name="T6" fmla="+- 0 -132 -140"/>
                  <a:gd name="T7" fmla="*/ -132 h 751"/>
                  <a:gd name="T8" fmla="+- 0 2908 2882"/>
                  <a:gd name="T9" fmla="*/ T8 w 187"/>
                  <a:gd name="T10" fmla="+- 0 -111 -140"/>
                  <a:gd name="T11" fmla="*/ -111 h 751"/>
                  <a:gd name="T12" fmla="+- 0 2891 2882"/>
                  <a:gd name="T13" fmla="*/ T12 w 187"/>
                  <a:gd name="T14" fmla="+- 0 -75 -140"/>
                  <a:gd name="T15" fmla="*/ -75 h 751"/>
                  <a:gd name="T16" fmla="+- 0 2885 2882"/>
                  <a:gd name="T17" fmla="*/ T16 w 187"/>
                  <a:gd name="T18" fmla="+- 0 -24 -140"/>
                  <a:gd name="T19" fmla="*/ -24 h 751"/>
                  <a:gd name="T20" fmla="+- 0 2887 2882"/>
                  <a:gd name="T21" fmla="*/ T20 w 187"/>
                  <a:gd name="T22" fmla="+- 0 26 -140"/>
                  <a:gd name="T23" fmla="*/ 26 h 751"/>
                  <a:gd name="T24" fmla="+- 0 2892 2882"/>
                  <a:gd name="T25" fmla="*/ T24 w 187"/>
                  <a:gd name="T26" fmla="+- 0 82 -140"/>
                  <a:gd name="T27" fmla="*/ 82 h 751"/>
                  <a:gd name="T28" fmla="+- 0 2900 2882"/>
                  <a:gd name="T29" fmla="*/ T28 w 187"/>
                  <a:gd name="T30" fmla="+- 0 142 -140"/>
                  <a:gd name="T31" fmla="*/ 142 h 751"/>
                  <a:gd name="T32" fmla="+- 0 2912 2882"/>
                  <a:gd name="T33" fmla="*/ T32 w 187"/>
                  <a:gd name="T34" fmla="+- 0 208 -140"/>
                  <a:gd name="T35" fmla="*/ 208 h 751"/>
                  <a:gd name="T36" fmla="+- 0 2924 2882"/>
                  <a:gd name="T37" fmla="*/ T36 w 187"/>
                  <a:gd name="T38" fmla="+- 0 269 -140"/>
                  <a:gd name="T39" fmla="*/ 269 h 751"/>
                  <a:gd name="T40" fmla="+- 0 2933 2882"/>
                  <a:gd name="T41" fmla="*/ T40 w 187"/>
                  <a:gd name="T42" fmla="+- 0 315 -140"/>
                  <a:gd name="T43" fmla="*/ 315 h 751"/>
                  <a:gd name="T44" fmla="+- 0 2941 2882"/>
                  <a:gd name="T45" fmla="*/ T44 w 187"/>
                  <a:gd name="T46" fmla="+- 0 346 -140"/>
                  <a:gd name="T47" fmla="*/ 346 h 751"/>
                  <a:gd name="T48" fmla="+- 0 2946 2882"/>
                  <a:gd name="T49" fmla="*/ T48 w 187"/>
                  <a:gd name="T50" fmla="+- 0 362 -140"/>
                  <a:gd name="T51" fmla="*/ 362 h 751"/>
                  <a:gd name="T52" fmla="+- 0 2951 2882"/>
                  <a:gd name="T53" fmla="*/ T52 w 187"/>
                  <a:gd name="T54" fmla="+- 0 374 -140"/>
                  <a:gd name="T55" fmla="*/ 374 h 751"/>
                  <a:gd name="T56" fmla="+- 0 2961 2882"/>
                  <a:gd name="T57" fmla="*/ T56 w 187"/>
                  <a:gd name="T58" fmla="+- 0 380 -140"/>
                  <a:gd name="T59" fmla="*/ 380 h 751"/>
                  <a:gd name="T60" fmla="+- 0 2989 2882"/>
                  <a:gd name="T61" fmla="*/ T60 w 187"/>
                  <a:gd name="T62" fmla="+- 0 380 -140"/>
                  <a:gd name="T63" fmla="*/ 380 h 751"/>
                  <a:gd name="T64" fmla="+- 0 2999 2882"/>
                  <a:gd name="T65" fmla="*/ T64 w 187"/>
                  <a:gd name="T66" fmla="+- 0 373 -140"/>
                  <a:gd name="T67" fmla="*/ 373 h 751"/>
                  <a:gd name="T68" fmla="+- 0 3006 2882"/>
                  <a:gd name="T69" fmla="*/ T68 w 187"/>
                  <a:gd name="T70" fmla="+- 0 359 -140"/>
                  <a:gd name="T71" fmla="*/ 359 h 751"/>
                  <a:gd name="T72" fmla="+- 0 3011 2882"/>
                  <a:gd name="T73" fmla="*/ T72 w 187"/>
                  <a:gd name="T74" fmla="+- 0 340 -140"/>
                  <a:gd name="T75" fmla="*/ 340 h 751"/>
                  <a:gd name="T76" fmla="+- 0 3019 2882"/>
                  <a:gd name="T77" fmla="*/ T76 w 187"/>
                  <a:gd name="T78" fmla="+- 0 306 -140"/>
                  <a:gd name="T79" fmla="*/ 306 h 751"/>
                  <a:gd name="T80" fmla="+- 0 3028 2882"/>
                  <a:gd name="T81" fmla="*/ T80 w 187"/>
                  <a:gd name="T82" fmla="+- 0 257 -140"/>
                  <a:gd name="T83" fmla="*/ 257 h 751"/>
                  <a:gd name="T84" fmla="+- 0 3040 2882"/>
                  <a:gd name="T85" fmla="*/ T84 w 187"/>
                  <a:gd name="T86" fmla="+- 0 193 -140"/>
                  <a:gd name="T87" fmla="*/ 193 h 751"/>
                  <a:gd name="T88" fmla="+- 0 3051 2882"/>
                  <a:gd name="T89" fmla="*/ T88 w 187"/>
                  <a:gd name="T90" fmla="+- 0 126 -140"/>
                  <a:gd name="T91" fmla="*/ 126 h 751"/>
                  <a:gd name="T92" fmla="+- 0 3059 2882"/>
                  <a:gd name="T93" fmla="*/ T92 w 187"/>
                  <a:gd name="T94" fmla="+- 0 67 -140"/>
                  <a:gd name="T95" fmla="*/ 67 h 751"/>
                  <a:gd name="T96" fmla="+- 0 3063 2882"/>
                  <a:gd name="T97" fmla="*/ T96 w 187"/>
                  <a:gd name="T98" fmla="+- 0 17 -140"/>
                  <a:gd name="T99" fmla="*/ 17 h 751"/>
                  <a:gd name="T100" fmla="+- 0 3065 2882"/>
                  <a:gd name="T101" fmla="*/ T100 w 187"/>
                  <a:gd name="T102" fmla="+- 0 -24 -140"/>
                  <a:gd name="T103" fmla="*/ -24 h 751"/>
                  <a:gd name="T104" fmla="+- 0 3059 2882"/>
                  <a:gd name="T105" fmla="*/ T104 w 187"/>
                  <a:gd name="T106" fmla="+- 0 -75 -140"/>
                  <a:gd name="T107" fmla="*/ -75 h 751"/>
                  <a:gd name="T108" fmla="+- 0 3043 2882"/>
                  <a:gd name="T109" fmla="*/ T108 w 187"/>
                  <a:gd name="T110" fmla="+- 0 -111 -140"/>
                  <a:gd name="T111" fmla="*/ -111 h 751"/>
                  <a:gd name="T112" fmla="+- 0 3015 2882"/>
                  <a:gd name="T113" fmla="*/ T112 w 187"/>
                  <a:gd name="T114" fmla="+- 0 -132 -140"/>
                  <a:gd name="T115" fmla="*/ -132 h 751"/>
                  <a:gd name="T116" fmla="+- 0 2976 2882"/>
                  <a:gd name="T117" fmla="*/ T116 w 187"/>
                  <a:gd name="T118" fmla="+- 0 -140 -140"/>
                  <a:gd name="T119" fmla="*/ -140 h 751"/>
                  <a:gd name="T120" fmla="+- 0 2976 2882"/>
                  <a:gd name="T121" fmla="*/ T120 w 187"/>
                  <a:gd name="T122" fmla="+- 0 424 -140"/>
                  <a:gd name="T123" fmla="*/ 424 h 751"/>
                  <a:gd name="T124" fmla="+- 0 2957 2882"/>
                  <a:gd name="T125" fmla="*/ T124 w 187"/>
                  <a:gd name="T126" fmla="+- 0 426 -140"/>
                  <a:gd name="T127" fmla="*/ 426 h 751"/>
                  <a:gd name="T128" fmla="+- 0 2940 2882"/>
                  <a:gd name="T129" fmla="*/ T128 w 187"/>
                  <a:gd name="T130" fmla="+- 0 431 -140"/>
                  <a:gd name="T131" fmla="*/ 431 h 751"/>
                  <a:gd name="T132" fmla="+- 0 2924 2882"/>
                  <a:gd name="T133" fmla="*/ T132 w 187"/>
                  <a:gd name="T134" fmla="+- 0 440 -140"/>
                  <a:gd name="T135" fmla="*/ 440 h 751"/>
                  <a:gd name="T136" fmla="+- 0 2910 2882"/>
                  <a:gd name="T137" fmla="*/ T136 w 187"/>
                  <a:gd name="T138" fmla="+- 0 452 -140"/>
                  <a:gd name="T139" fmla="*/ 452 h 751"/>
                  <a:gd name="T140" fmla="+- 0 2898 2882"/>
                  <a:gd name="T141" fmla="*/ T140 w 187"/>
                  <a:gd name="T142" fmla="+- 0 466 -140"/>
                  <a:gd name="T143" fmla="*/ 466 h 751"/>
                  <a:gd name="T144" fmla="+- 0 2889 2882"/>
                  <a:gd name="T145" fmla="*/ T144 w 187"/>
                  <a:gd name="T146" fmla="+- 0 482 -140"/>
                  <a:gd name="T147" fmla="*/ 482 h 751"/>
                  <a:gd name="T148" fmla="+- 0 2884 2882"/>
                  <a:gd name="T149" fmla="*/ T148 w 187"/>
                  <a:gd name="T150" fmla="+- 0 499 -140"/>
                  <a:gd name="T151" fmla="*/ 499 h 751"/>
                  <a:gd name="T152" fmla="+- 0 2882 2882"/>
                  <a:gd name="T153" fmla="*/ T152 w 187"/>
                  <a:gd name="T154" fmla="+- 0 518 -140"/>
                  <a:gd name="T155" fmla="*/ 518 h 751"/>
                  <a:gd name="T156" fmla="+- 0 2884 2882"/>
                  <a:gd name="T157" fmla="*/ T156 w 187"/>
                  <a:gd name="T158" fmla="+- 0 536 -140"/>
                  <a:gd name="T159" fmla="*/ 536 h 751"/>
                  <a:gd name="T160" fmla="+- 0 2889 2882"/>
                  <a:gd name="T161" fmla="*/ T160 w 187"/>
                  <a:gd name="T162" fmla="+- 0 553 -140"/>
                  <a:gd name="T163" fmla="*/ 553 h 751"/>
                  <a:gd name="T164" fmla="+- 0 2898 2882"/>
                  <a:gd name="T165" fmla="*/ T164 w 187"/>
                  <a:gd name="T166" fmla="+- 0 569 -140"/>
                  <a:gd name="T167" fmla="*/ 569 h 751"/>
                  <a:gd name="T168" fmla="+- 0 2910 2882"/>
                  <a:gd name="T169" fmla="*/ T168 w 187"/>
                  <a:gd name="T170" fmla="+- 0 584 -140"/>
                  <a:gd name="T171" fmla="*/ 584 h 751"/>
                  <a:gd name="T172" fmla="+- 0 2924 2882"/>
                  <a:gd name="T173" fmla="*/ T172 w 187"/>
                  <a:gd name="T174" fmla="+- 0 595 -140"/>
                  <a:gd name="T175" fmla="*/ 595 h 751"/>
                  <a:gd name="T176" fmla="+- 0 2940 2882"/>
                  <a:gd name="T177" fmla="*/ T176 w 187"/>
                  <a:gd name="T178" fmla="+- 0 604 -140"/>
                  <a:gd name="T179" fmla="*/ 604 h 751"/>
                  <a:gd name="T180" fmla="+- 0 2957 2882"/>
                  <a:gd name="T181" fmla="*/ T180 w 187"/>
                  <a:gd name="T182" fmla="+- 0 609 -140"/>
                  <a:gd name="T183" fmla="*/ 609 h 751"/>
                  <a:gd name="T184" fmla="+- 0 2976 2882"/>
                  <a:gd name="T185" fmla="*/ T184 w 187"/>
                  <a:gd name="T186" fmla="+- 0 611 -140"/>
                  <a:gd name="T187" fmla="*/ 611 h 751"/>
                  <a:gd name="T188" fmla="+- 0 2994 2882"/>
                  <a:gd name="T189" fmla="*/ T188 w 187"/>
                  <a:gd name="T190" fmla="+- 0 609 -140"/>
                  <a:gd name="T191" fmla="*/ 609 h 751"/>
                  <a:gd name="T192" fmla="+- 0 3011 2882"/>
                  <a:gd name="T193" fmla="*/ T192 w 187"/>
                  <a:gd name="T194" fmla="+- 0 604 -140"/>
                  <a:gd name="T195" fmla="*/ 604 h 751"/>
                  <a:gd name="T196" fmla="+- 0 3027 2882"/>
                  <a:gd name="T197" fmla="*/ T196 w 187"/>
                  <a:gd name="T198" fmla="+- 0 595 -140"/>
                  <a:gd name="T199" fmla="*/ 595 h 751"/>
                  <a:gd name="T200" fmla="+- 0 3042 2882"/>
                  <a:gd name="T201" fmla="*/ T200 w 187"/>
                  <a:gd name="T202" fmla="+- 0 584 -140"/>
                  <a:gd name="T203" fmla="*/ 584 h 751"/>
                  <a:gd name="T204" fmla="+- 0 3054 2882"/>
                  <a:gd name="T205" fmla="*/ T204 w 187"/>
                  <a:gd name="T206" fmla="+- 0 569 -140"/>
                  <a:gd name="T207" fmla="*/ 569 h 751"/>
                  <a:gd name="T208" fmla="+- 0 3062 2882"/>
                  <a:gd name="T209" fmla="*/ T208 w 187"/>
                  <a:gd name="T210" fmla="+- 0 553 -140"/>
                  <a:gd name="T211" fmla="*/ 553 h 751"/>
                  <a:gd name="T212" fmla="+- 0 3067 2882"/>
                  <a:gd name="T213" fmla="*/ T212 w 187"/>
                  <a:gd name="T214" fmla="+- 0 536 -140"/>
                  <a:gd name="T215" fmla="*/ 536 h 751"/>
                  <a:gd name="T216" fmla="+- 0 3069 2882"/>
                  <a:gd name="T217" fmla="*/ T216 w 187"/>
                  <a:gd name="T218" fmla="+- 0 518 -140"/>
                  <a:gd name="T219" fmla="*/ 518 h 751"/>
                  <a:gd name="T220" fmla="+- 0 3067 2882"/>
                  <a:gd name="T221" fmla="*/ T220 w 187"/>
                  <a:gd name="T222" fmla="+- 0 499 -140"/>
                  <a:gd name="T223" fmla="*/ 499 h 751"/>
                  <a:gd name="T224" fmla="+- 0 3062 2882"/>
                  <a:gd name="T225" fmla="*/ T224 w 187"/>
                  <a:gd name="T226" fmla="+- 0 482 -140"/>
                  <a:gd name="T227" fmla="*/ 482 h 751"/>
                  <a:gd name="T228" fmla="+- 0 3054 2882"/>
                  <a:gd name="T229" fmla="*/ T228 w 187"/>
                  <a:gd name="T230" fmla="+- 0 466 -140"/>
                  <a:gd name="T231" fmla="*/ 466 h 751"/>
                  <a:gd name="T232" fmla="+- 0 3042 2882"/>
                  <a:gd name="T233" fmla="*/ T232 w 187"/>
                  <a:gd name="T234" fmla="+- 0 452 -140"/>
                  <a:gd name="T235" fmla="*/ 452 h 751"/>
                  <a:gd name="T236" fmla="+- 0 3027 2882"/>
                  <a:gd name="T237" fmla="*/ T236 w 187"/>
                  <a:gd name="T238" fmla="+- 0 440 -140"/>
                  <a:gd name="T239" fmla="*/ 440 h 751"/>
                  <a:gd name="T240" fmla="+- 0 3011 2882"/>
                  <a:gd name="T241" fmla="*/ T240 w 187"/>
                  <a:gd name="T242" fmla="+- 0 431 -140"/>
                  <a:gd name="T243" fmla="*/ 431 h 751"/>
                  <a:gd name="T244" fmla="+- 0 2994 2882"/>
                  <a:gd name="T245" fmla="*/ T244 w 187"/>
                  <a:gd name="T246" fmla="+- 0 426 -140"/>
                  <a:gd name="T247" fmla="*/ 426 h 751"/>
                  <a:gd name="T248" fmla="+- 0 2976 2882"/>
                  <a:gd name="T249" fmla="*/ T248 w 187"/>
                  <a:gd name="T250" fmla="+- 0 424 -140"/>
                  <a:gd name="T251" fmla="*/ 424 h 7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  <a:cxn ang="0">
                    <a:pos x="T245" y="T247"/>
                  </a:cxn>
                  <a:cxn ang="0">
                    <a:pos x="T249" y="T251"/>
                  </a:cxn>
                </a:cxnLst>
                <a:rect l="0" t="0" r="r" b="b"/>
                <a:pathLst>
                  <a:path w="187" h="751">
                    <a:moveTo>
                      <a:pt x="94" y="0"/>
                    </a:moveTo>
                    <a:lnTo>
                      <a:pt x="54" y="8"/>
                    </a:lnTo>
                    <a:lnTo>
                      <a:pt x="26" y="29"/>
                    </a:lnTo>
                    <a:lnTo>
                      <a:pt x="9" y="65"/>
                    </a:lnTo>
                    <a:lnTo>
                      <a:pt x="3" y="116"/>
                    </a:lnTo>
                    <a:lnTo>
                      <a:pt x="5" y="166"/>
                    </a:lnTo>
                    <a:lnTo>
                      <a:pt x="10" y="222"/>
                    </a:lnTo>
                    <a:lnTo>
                      <a:pt x="18" y="282"/>
                    </a:lnTo>
                    <a:lnTo>
                      <a:pt x="30" y="348"/>
                    </a:lnTo>
                    <a:lnTo>
                      <a:pt x="42" y="409"/>
                    </a:lnTo>
                    <a:lnTo>
                      <a:pt x="51" y="455"/>
                    </a:lnTo>
                    <a:lnTo>
                      <a:pt x="59" y="486"/>
                    </a:lnTo>
                    <a:lnTo>
                      <a:pt x="64" y="502"/>
                    </a:lnTo>
                    <a:lnTo>
                      <a:pt x="69" y="514"/>
                    </a:lnTo>
                    <a:lnTo>
                      <a:pt x="79" y="520"/>
                    </a:lnTo>
                    <a:lnTo>
                      <a:pt x="107" y="520"/>
                    </a:lnTo>
                    <a:lnTo>
                      <a:pt x="117" y="513"/>
                    </a:lnTo>
                    <a:lnTo>
                      <a:pt x="124" y="499"/>
                    </a:lnTo>
                    <a:lnTo>
                      <a:pt x="129" y="480"/>
                    </a:lnTo>
                    <a:lnTo>
                      <a:pt x="137" y="446"/>
                    </a:lnTo>
                    <a:lnTo>
                      <a:pt x="146" y="397"/>
                    </a:lnTo>
                    <a:lnTo>
                      <a:pt x="158" y="333"/>
                    </a:lnTo>
                    <a:lnTo>
                      <a:pt x="169" y="266"/>
                    </a:lnTo>
                    <a:lnTo>
                      <a:pt x="177" y="207"/>
                    </a:lnTo>
                    <a:lnTo>
                      <a:pt x="181" y="157"/>
                    </a:lnTo>
                    <a:lnTo>
                      <a:pt x="183" y="116"/>
                    </a:lnTo>
                    <a:lnTo>
                      <a:pt x="177" y="65"/>
                    </a:lnTo>
                    <a:lnTo>
                      <a:pt x="161" y="29"/>
                    </a:lnTo>
                    <a:lnTo>
                      <a:pt x="133" y="8"/>
                    </a:lnTo>
                    <a:lnTo>
                      <a:pt x="94" y="0"/>
                    </a:lnTo>
                    <a:close/>
                    <a:moveTo>
                      <a:pt x="94" y="564"/>
                    </a:moveTo>
                    <a:lnTo>
                      <a:pt x="75" y="566"/>
                    </a:lnTo>
                    <a:lnTo>
                      <a:pt x="58" y="571"/>
                    </a:lnTo>
                    <a:lnTo>
                      <a:pt x="42" y="580"/>
                    </a:lnTo>
                    <a:lnTo>
                      <a:pt x="28" y="592"/>
                    </a:lnTo>
                    <a:lnTo>
                      <a:pt x="16" y="606"/>
                    </a:lnTo>
                    <a:lnTo>
                      <a:pt x="7" y="622"/>
                    </a:lnTo>
                    <a:lnTo>
                      <a:pt x="2" y="639"/>
                    </a:lnTo>
                    <a:lnTo>
                      <a:pt x="0" y="658"/>
                    </a:lnTo>
                    <a:lnTo>
                      <a:pt x="2" y="676"/>
                    </a:lnTo>
                    <a:lnTo>
                      <a:pt x="7" y="693"/>
                    </a:lnTo>
                    <a:lnTo>
                      <a:pt x="16" y="709"/>
                    </a:lnTo>
                    <a:lnTo>
                      <a:pt x="28" y="724"/>
                    </a:lnTo>
                    <a:lnTo>
                      <a:pt x="42" y="735"/>
                    </a:lnTo>
                    <a:lnTo>
                      <a:pt x="58" y="744"/>
                    </a:lnTo>
                    <a:lnTo>
                      <a:pt x="75" y="749"/>
                    </a:lnTo>
                    <a:lnTo>
                      <a:pt x="94" y="751"/>
                    </a:lnTo>
                    <a:lnTo>
                      <a:pt x="112" y="749"/>
                    </a:lnTo>
                    <a:lnTo>
                      <a:pt x="129" y="744"/>
                    </a:lnTo>
                    <a:lnTo>
                      <a:pt x="145" y="735"/>
                    </a:lnTo>
                    <a:lnTo>
                      <a:pt x="160" y="724"/>
                    </a:lnTo>
                    <a:lnTo>
                      <a:pt x="172" y="709"/>
                    </a:lnTo>
                    <a:lnTo>
                      <a:pt x="180" y="693"/>
                    </a:lnTo>
                    <a:lnTo>
                      <a:pt x="185" y="676"/>
                    </a:lnTo>
                    <a:lnTo>
                      <a:pt x="187" y="658"/>
                    </a:lnTo>
                    <a:lnTo>
                      <a:pt x="185" y="639"/>
                    </a:lnTo>
                    <a:lnTo>
                      <a:pt x="180" y="622"/>
                    </a:lnTo>
                    <a:lnTo>
                      <a:pt x="172" y="606"/>
                    </a:lnTo>
                    <a:lnTo>
                      <a:pt x="160" y="592"/>
                    </a:lnTo>
                    <a:lnTo>
                      <a:pt x="145" y="580"/>
                    </a:lnTo>
                    <a:lnTo>
                      <a:pt x="129" y="571"/>
                    </a:lnTo>
                    <a:lnTo>
                      <a:pt x="112" y="566"/>
                    </a:lnTo>
                    <a:lnTo>
                      <a:pt x="94" y="564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913888" y="3537784"/>
              <a:ext cx="3060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See your doctor this week?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60816" y="4434586"/>
            <a:ext cx="3825653" cy="612902"/>
            <a:chOff x="1960816" y="4434586"/>
            <a:chExt cx="3825653" cy="612902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960816" y="4434586"/>
              <a:ext cx="721424" cy="612902"/>
              <a:chOff x="2268" y="-321"/>
              <a:chExt cx="1389" cy="1172"/>
            </a:xfrm>
          </p:grpSpPr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2268" y="-321"/>
                <a:ext cx="1389" cy="1172"/>
              </a:xfrm>
              <a:custGeom>
                <a:avLst/>
                <a:gdLst>
                  <a:gd name="T0" fmla="+- 0 3430 2268"/>
                  <a:gd name="T1" fmla="*/ T0 w 1389"/>
                  <a:gd name="T2" fmla="+- 0 -321 -321"/>
                  <a:gd name="T3" fmla="*/ -321 h 1172"/>
                  <a:gd name="T4" fmla="+- 0 2494 2268"/>
                  <a:gd name="T5" fmla="*/ T4 w 1389"/>
                  <a:gd name="T6" fmla="+- 0 -321 -321"/>
                  <a:gd name="T7" fmla="*/ -321 h 1172"/>
                  <a:gd name="T8" fmla="+- 0 2399 2268"/>
                  <a:gd name="T9" fmla="*/ T8 w 1389"/>
                  <a:gd name="T10" fmla="+- 0 -320 -321"/>
                  <a:gd name="T11" fmla="*/ -320 h 1172"/>
                  <a:gd name="T12" fmla="+- 0 2335 2268"/>
                  <a:gd name="T13" fmla="*/ T12 w 1389"/>
                  <a:gd name="T14" fmla="+- 0 -313 -321"/>
                  <a:gd name="T15" fmla="*/ -313 h 1172"/>
                  <a:gd name="T16" fmla="+- 0 2276 2268"/>
                  <a:gd name="T17" fmla="*/ T16 w 1389"/>
                  <a:gd name="T18" fmla="+- 0 -254 -321"/>
                  <a:gd name="T19" fmla="*/ -254 h 1172"/>
                  <a:gd name="T20" fmla="+- 0 2269 2268"/>
                  <a:gd name="T21" fmla="*/ T20 w 1389"/>
                  <a:gd name="T22" fmla="+- 0 -190 -321"/>
                  <a:gd name="T23" fmla="*/ -190 h 1172"/>
                  <a:gd name="T24" fmla="+- 0 2268 2268"/>
                  <a:gd name="T25" fmla="*/ T24 w 1389"/>
                  <a:gd name="T26" fmla="+- 0 -94 -321"/>
                  <a:gd name="T27" fmla="*/ -94 h 1172"/>
                  <a:gd name="T28" fmla="+- 0 2268 2268"/>
                  <a:gd name="T29" fmla="*/ T28 w 1389"/>
                  <a:gd name="T30" fmla="+- 0 624 -321"/>
                  <a:gd name="T31" fmla="*/ 624 h 1172"/>
                  <a:gd name="T32" fmla="+- 0 2269 2268"/>
                  <a:gd name="T33" fmla="*/ T32 w 1389"/>
                  <a:gd name="T34" fmla="+- 0 719 -321"/>
                  <a:gd name="T35" fmla="*/ 719 h 1172"/>
                  <a:gd name="T36" fmla="+- 0 2276 2268"/>
                  <a:gd name="T37" fmla="*/ T36 w 1389"/>
                  <a:gd name="T38" fmla="+- 0 783 -321"/>
                  <a:gd name="T39" fmla="*/ 783 h 1172"/>
                  <a:gd name="T40" fmla="+- 0 2335 2268"/>
                  <a:gd name="T41" fmla="*/ T40 w 1389"/>
                  <a:gd name="T42" fmla="+- 0 842 -321"/>
                  <a:gd name="T43" fmla="*/ 842 h 1172"/>
                  <a:gd name="T44" fmla="+- 0 2399 2268"/>
                  <a:gd name="T45" fmla="*/ T44 w 1389"/>
                  <a:gd name="T46" fmla="+- 0 850 -321"/>
                  <a:gd name="T47" fmla="*/ 850 h 1172"/>
                  <a:gd name="T48" fmla="+- 0 2494 2268"/>
                  <a:gd name="T49" fmla="*/ T48 w 1389"/>
                  <a:gd name="T50" fmla="+- 0 851 -321"/>
                  <a:gd name="T51" fmla="*/ 851 h 1172"/>
                  <a:gd name="T52" fmla="+- 0 3430 2268"/>
                  <a:gd name="T53" fmla="*/ T52 w 1389"/>
                  <a:gd name="T54" fmla="+- 0 851 -321"/>
                  <a:gd name="T55" fmla="*/ 851 h 1172"/>
                  <a:gd name="T56" fmla="+- 0 3525 2268"/>
                  <a:gd name="T57" fmla="*/ T56 w 1389"/>
                  <a:gd name="T58" fmla="+- 0 850 -321"/>
                  <a:gd name="T59" fmla="*/ 850 h 1172"/>
                  <a:gd name="T60" fmla="+- 0 3589 2268"/>
                  <a:gd name="T61" fmla="*/ T60 w 1389"/>
                  <a:gd name="T62" fmla="+- 0 842 -321"/>
                  <a:gd name="T63" fmla="*/ 842 h 1172"/>
                  <a:gd name="T64" fmla="+- 0 3648 2268"/>
                  <a:gd name="T65" fmla="*/ T64 w 1389"/>
                  <a:gd name="T66" fmla="+- 0 783 -321"/>
                  <a:gd name="T67" fmla="*/ 783 h 1172"/>
                  <a:gd name="T68" fmla="+- 0 3656 2268"/>
                  <a:gd name="T69" fmla="*/ T68 w 1389"/>
                  <a:gd name="T70" fmla="+- 0 719 -321"/>
                  <a:gd name="T71" fmla="*/ 719 h 1172"/>
                  <a:gd name="T72" fmla="+- 0 3657 2268"/>
                  <a:gd name="T73" fmla="*/ T72 w 1389"/>
                  <a:gd name="T74" fmla="+- 0 624 -321"/>
                  <a:gd name="T75" fmla="*/ 624 h 1172"/>
                  <a:gd name="T76" fmla="+- 0 3657 2268"/>
                  <a:gd name="T77" fmla="*/ T76 w 1389"/>
                  <a:gd name="T78" fmla="+- 0 -94 -321"/>
                  <a:gd name="T79" fmla="*/ -94 h 1172"/>
                  <a:gd name="T80" fmla="+- 0 3656 2268"/>
                  <a:gd name="T81" fmla="*/ T80 w 1389"/>
                  <a:gd name="T82" fmla="+- 0 -190 -321"/>
                  <a:gd name="T83" fmla="*/ -190 h 1172"/>
                  <a:gd name="T84" fmla="+- 0 3648 2268"/>
                  <a:gd name="T85" fmla="*/ T84 w 1389"/>
                  <a:gd name="T86" fmla="+- 0 -254 -321"/>
                  <a:gd name="T87" fmla="*/ -254 h 1172"/>
                  <a:gd name="T88" fmla="+- 0 3589 2268"/>
                  <a:gd name="T89" fmla="*/ T88 w 1389"/>
                  <a:gd name="T90" fmla="+- 0 -313 -321"/>
                  <a:gd name="T91" fmla="*/ -313 h 1172"/>
                  <a:gd name="T92" fmla="+- 0 3525 2268"/>
                  <a:gd name="T93" fmla="*/ T92 w 1389"/>
                  <a:gd name="T94" fmla="+- 0 -320 -321"/>
                  <a:gd name="T95" fmla="*/ -320 h 1172"/>
                  <a:gd name="T96" fmla="+- 0 3430 2268"/>
                  <a:gd name="T97" fmla="*/ T96 w 1389"/>
                  <a:gd name="T98" fmla="+- 0 -321 -321"/>
                  <a:gd name="T99" fmla="*/ -321 h 11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389" h="1172">
                    <a:moveTo>
                      <a:pt x="1162" y="0"/>
                    </a:moveTo>
                    <a:lnTo>
                      <a:pt x="226" y="0"/>
                    </a:lnTo>
                    <a:lnTo>
                      <a:pt x="131" y="1"/>
                    </a:lnTo>
                    <a:lnTo>
                      <a:pt x="67" y="8"/>
                    </a:lnTo>
                    <a:lnTo>
                      <a:pt x="8" y="67"/>
                    </a:lnTo>
                    <a:lnTo>
                      <a:pt x="1" y="131"/>
                    </a:lnTo>
                    <a:lnTo>
                      <a:pt x="0" y="227"/>
                    </a:lnTo>
                    <a:lnTo>
                      <a:pt x="0" y="945"/>
                    </a:lnTo>
                    <a:lnTo>
                      <a:pt x="1" y="1040"/>
                    </a:lnTo>
                    <a:lnTo>
                      <a:pt x="8" y="1104"/>
                    </a:lnTo>
                    <a:lnTo>
                      <a:pt x="67" y="1163"/>
                    </a:lnTo>
                    <a:lnTo>
                      <a:pt x="131" y="1171"/>
                    </a:lnTo>
                    <a:lnTo>
                      <a:pt x="226" y="1172"/>
                    </a:lnTo>
                    <a:lnTo>
                      <a:pt x="1162" y="1172"/>
                    </a:lnTo>
                    <a:lnTo>
                      <a:pt x="1257" y="1171"/>
                    </a:lnTo>
                    <a:lnTo>
                      <a:pt x="1321" y="1163"/>
                    </a:lnTo>
                    <a:lnTo>
                      <a:pt x="1380" y="1104"/>
                    </a:lnTo>
                    <a:lnTo>
                      <a:pt x="1388" y="1040"/>
                    </a:lnTo>
                    <a:lnTo>
                      <a:pt x="1389" y="945"/>
                    </a:lnTo>
                    <a:lnTo>
                      <a:pt x="1389" y="227"/>
                    </a:lnTo>
                    <a:lnTo>
                      <a:pt x="1388" y="131"/>
                    </a:lnTo>
                    <a:lnTo>
                      <a:pt x="1380" y="67"/>
                    </a:lnTo>
                    <a:lnTo>
                      <a:pt x="1321" y="8"/>
                    </a:lnTo>
                    <a:lnTo>
                      <a:pt x="1257" y="1"/>
                    </a:lnTo>
                    <a:lnTo>
                      <a:pt x="1162" y="0"/>
                    </a:lnTo>
                    <a:close/>
                  </a:path>
                </a:pathLst>
              </a:custGeom>
              <a:solidFill>
                <a:srgbClr val="FFFB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AutoShape 405"/>
              <p:cNvSpPr>
                <a:spLocks/>
              </p:cNvSpPr>
              <p:nvPr/>
            </p:nvSpPr>
            <p:spPr bwMode="auto">
              <a:xfrm>
                <a:off x="2702" y="-94"/>
                <a:ext cx="474" cy="751"/>
              </a:xfrm>
              <a:custGeom>
                <a:avLst/>
                <a:gdLst>
                  <a:gd name="T0" fmla="+- 0 2879 2702"/>
                  <a:gd name="T1" fmla="*/ T0 w 474"/>
                  <a:gd name="T2" fmla="+- 0 -29 -94"/>
                  <a:gd name="T3" fmla="*/ -29 h 751"/>
                  <a:gd name="T4" fmla="+- 0 2835 2702"/>
                  <a:gd name="T5" fmla="*/ T4 w 474"/>
                  <a:gd name="T6" fmla="+- 0 -87 -94"/>
                  <a:gd name="T7" fmla="*/ -87 h 751"/>
                  <a:gd name="T8" fmla="+- 0 2756 2702"/>
                  <a:gd name="T9" fmla="*/ T8 w 474"/>
                  <a:gd name="T10" fmla="+- 0 -87 -94"/>
                  <a:gd name="T11" fmla="*/ -87 h 751"/>
                  <a:gd name="T12" fmla="+- 0 2711 2702"/>
                  <a:gd name="T13" fmla="*/ T12 w 474"/>
                  <a:gd name="T14" fmla="+- 0 -29 -94"/>
                  <a:gd name="T15" fmla="*/ -29 h 751"/>
                  <a:gd name="T16" fmla="+- 0 2707 2702"/>
                  <a:gd name="T17" fmla="*/ T16 w 474"/>
                  <a:gd name="T18" fmla="+- 0 72 -94"/>
                  <a:gd name="T19" fmla="*/ 72 h 751"/>
                  <a:gd name="T20" fmla="+- 0 2720 2702"/>
                  <a:gd name="T21" fmla="*/ T20 w 474"/>
                  <a:gd name="T22" fmla="+- 0 188 -94"/>
                  <a:gd name="T23" fmla="*/ 188 h 751"/>
                  <a:gd name="T24" fmla="+- 0 2744 2702"/>
                  <a:gd name="T25" fmla="*/ T24 w 474"/>
                  <a:gd name="T26" fmla="+- 0 314 -94"/>
                  <a:gd name="T27" fmla="*/ 314 h 751"/>
                  <a:gd name="T28" fmla="+- 0 2761 2702"/>
                  <a:gd name="T29" fmla="*/ T28 w 474"/>
                  <a:gd name="T30" fmla="+- 0 391 -94"/>
                  <a:gd name="T31" fmla="*/ 391 h 751"/>
                  <a:gd name="T32" fmla="+- 0 2771 2702"/>
                  <a:gd name="T33" fmla="*/ T32 w 474"/>
                  <a:gd name="T34" fmla="+- 0 420 -94"/>
                  <a:gd name="T35" fmla="*/ 420 h 751"/>
                  <a:gd name="T36" fmla="+- 0 2809 2702"/>
                  <a:gd name="T37" fmla="*/ T36 w 474"/>
                  <a:gd name="T38" fmla="+- 0 426 -94"/>
                  <a:gd name="T39" fmla="*/ 426 h 751"/>
                  <a:gd name="T40" fmla="+- 0 2826 2702"/>
                  <a:gd name="T41" fmla="*/ T40 w 474"/>
                  <a:gd name="T42" fmla="+- 0 404 -94"/>
                  <a:gd name="T43" fmla="*/ 404 h 751"/>
                  <a:gd name="T44" fmla="+- 0 2839 2702"/>
                  <a:gd name="T45" fmla="*/ T44 w 474"/>
                  <a:gd name="T46" fmla="+- 0 352 -94"/>
                  <a:gd name="T47" fmla="*/ 352 h 751"/>
                  <a:gd name="T48" fmla="+- 0 2860 2702"/>
                  <a:gd name="T49" fmla="*/ T48 w 474"/>
                  <a:gd name="T50" fmla="+- 0 239 -94"/>
                  <a:gd name="T51" fmla="*/ 239 h 751"/>
                  <a:gd name="T52" fmla="+- 0 2879 2702"/>
                  <a:gd name="T53" fmla="*/ T52 w 474"/>
                  <a:gd name="T54" fmla="+- 0 112 -94"/>
                  <a:gd name="T55" fmla="*/ 112 h 751"/>
                  <a:gd name="T56" fmla="+- 0 2885 2702"/>
                  <a:gd name="T57" fmla="*/ T56 w 474"/>
                  <a:gd name="T58" fmla="+- 0 22 -94"/>
                  <a:gd name="T59" fmla="*/ 22 h 751"/>
                  <a:gd name="T60" fmla="+- 0 2887 2702"/>
                  <a:gd name="T61" fmla="*/ T60 w 474"/>
                  <a:gd name="T62" fmla="+- 0 545 -94"/>
                  <a:gd name="T63" fmla="*/ 545 h 751"/>
                  <a:gd name="T64" fmla="+- 0 2874 2702"/>
                  <a:gd name="T65" fmla="*/ T64 w 474"/>
                  <a:gd name="T66" fmla="+- 0 512 -94"/>
                  <a:gd name="T67" fmla="*/ 512 h 751"/>
                  <a:gd name="T68" fmla="+- 0 2847 2702"/>
                  <a:gd name="T69" fmla="*/ T68 w 474"/>
                  <a:gd name="T70" fmla="+- 0 485 -94"/>
                  <a:gd name="T71" fmla="*/ 485 h 751"/>
                  <a:gd name="T72" fmla="+- 0 2814 2702"/>
                  <a:gd name="T73" fmla="*/ T72 w 474"/>
                  <a:gd name="T74" fmla="+- 0 472 -94"/>
                  <a:gd name="T75" fmla="*/ 472 h 751"/>
                  <a:gd name="T76" fmla="+- 0 2777 2702"/>
                  <a:gd name="T77" fmla="*/ T76 w 474"/>
                  <a:gd name="T78" fmla="+- 0 472 -94"/>
                  <a:gd name="T79" fmla="*/ 472 h 751"/>
                  <a:gd name="T80" fmla="+- 0 2744 2702"/>
                  <a:gd name="T81" fmla="*/ T80 w 474"/>
                  <a:gd name="T82" fmla="+- 0 485 -94"/>
                  <a:gd name="T83" fmla="*/ 485 h 751"/>
                  <a:gd name="T84" fmla="+- 0 2718 2702"/>
                  <a:gd name="T85" fmla="*/ T84 w 474"/>
                  <a:gd name="T86" fmla="+- 0 512 -94"/>
                  <a:gd name="T87" fmla="*/ 512 h 751"/>
                  <a:gd name="T88" fmla="+- 0 2704 2702"/>
                  <a:gd name="T89" fmla="*/ T88 w 474"/>
                  <a:gd name="T90" fmla="+- 0 545 -94"/>
                  <a:gd name="T91" fmla="*/ 545 h 751"/>
                  <a:gd name="T92" fmla="+- 0 2704 2702"/>
                  <a:gd name="T93" fmla="*/ T92 w 474"/>
                  <a:gd name="T94" fmla="+- 0 582 -94"/>
                  <a:gd name="T95" fmla="*/ 582 h 751"/>
                  <a:gd name="T96" fmla="+- 0 2718 2702"/>
                  <a:gd name="T97" fmla="*/ T96 w 474"/>
                  <a:gd name="T98" fmla="+- 0 615 -94"/>
                  <a:gd name="T99" fmla="*/ 615 h 751"/>
                  <a:gd name="T100" fmla="+- 0 2744 2702"/>
                  <a:gd name="T101" fmla="*/ T100 w 474"/>
                  <a:gd name="T102" fmla="+- 0 641 -94"/>
                  <a:gd name="T103" fmla="*/ 641 h 751"/>
                  <a:gd name="T104" fmla="+- 0 2777 2702"/>
                  <a:gd name="T105" fmla="*/ T104 w 474"/>
                  <a:gd name="T106" fmla="+- 0 655 -94"/>
                  <a:gd name="T107" fmla="*/ 655 h 751"/>
                  <a:gd name="T108" fmla="+- 0 2814 2702"/>
                  <a:gd name="T109" fmla="*/ T108 w 474"/>
                  <a:gd name="T110" fmla="+- 0 655 -94"/>
                  <a:gd name="T111" fmla="*/ 655 h 751"/>
                  <a:gd name="T112" fmla="+- 0 2847 2702"/>
                  <a:gd name="T113" fmla="*/ T112 w 474"/>
                  <a:gd name="T114" fmla="+- 0 641 -94"/>
                  <a:gd name="T115" fmla="*/ 641 h 751"/>
                  <a:gd name="T116" fmla="+- 0 2874 2702"/>
                  <a:gd name="T117" fmla="*/ T116 w 474"/>
                  <a:gd name="T118" fmla="+- 0 615 -94"/>
                  <a:gd name="T119" fmla="*/ 615 h 751"/>
                  <a:gd name="T120" fmla="+- 0 2887 2702"/>
                  <a:gd name="T121" fmla="*/ T120 w 474"/>
                  <a:gd name="T122" fmla="+- 0 582 -94"/>
                  <a:gd name="T123" fmla="*/ 582 h 751"/>
                  <a:gd name="T124" fmla="+- 0 3172 2702"/>
                  <a:gd name="T125" fmla="*/ T124 w 474"/>
                  <a:gd name="T126" fmla="+- 0 22 -94"/>
                  <a:gd name="T127" fmla="*/ 22 h 751"/>
                  <a:gd name="T128" fmla="+- 0 3149 2702"/>
                  <a:gd name="T129" fmla="*/ T128 w 474"/>
                  <a:gd name="T130" fmla="+- 0 -65 -94"/>
                  <a:gd name="T131" fmla="*/ -65 h 751"/>
                  <a:gd name="T132" fmla="+- 0 3083 2702"/>
                  <a:gd name="T133" fmla="*/ T132 w 474"/>
                  <a:gd name="T134" fmla="+- 0 -94 -94"/>
                  <a:gd name="T135" fmla="*/ -94 h 751"/>
                  <a:gd name="T136" fmla="+- 0 3015 2702"/>
                  <a:gd name="T137" fmla="*/ T136 w 474"/>
                  <a:gd name="T138" fmla="+- 0 -65 -94"/>
                  <a:gd name="T139" fmla="*/ -65 h 751"/>
                  <a:gd name="T140" fmla="+- 0 2992 2702"/>
                  <a:gd name="T141" fmla="*/ T140 w 474"/>
                  <a:gd name="T142" fmla="+- 0 22 -94"/>
                  <a:gd name="T143" fmla="*/ 22 h 751"/>
                  <a:gd name="T144" fmla="+- 0 2999 2702"/>
                  <a:gd name="T145" fmla="*/ T144 w 474"/>
                  <a:gd name="T146" fmla="+- 0 127 -94"/>
                  <a:gd name="T147" fmla="*/ 127 h 751"/>
                  <a:gd name="T148" fmla="+- 0 3018 2702"/>
                  <a:gd name="T149" fmla="*/ T148 w 474"/>
                  <a:gd name="T150" fmla="+- 0 254 -94"/>
                  <a:gd name="T151" fmla="*/ 254 h 751"/>
                  <a:gd name="T152" fmla="+- 0 3040 2702"/>
                  <a:gd name="T153" fmla="*/ T152 w 474"/>
                  <a:gd name="T154" fmla="+- 0 360 -94"/>
                  <a:gd name="T155" fmla="*/ 360 h 751"/>
                  <a:gd name="T156" fmla="+- 0 3053 2702"/>
                  <a:gd name="T157" fmla="*/ T156 w 474"/>
                  <a:gd name="T158" fmla="+- 0 408 -94"/>
                  <a:gd name="T159" fmla="*/ 408 h 751"/>
                  <a:gd name="T160" fmla="+- 0 3068 2702"/>
                  <a:gd name="T161" fmla="*/ T160 w 474"/>
                  <a:gd name="T162" fmla="+- 0 426 -94"/>
                  <a:gd name="T163" fmla="*/ 426 h 751"/>
                  <a:gd name="T164" fmla="+- 0 3106 2702"/>
                  <a:gd name="T165" fmla="*/ T164 w 474"/>
                  <a:gd name="T166" fmla="+- 0 419 -94"/>
                  <a:gd name="T167" fmla="*/ 419 h 751"/>
                  <a:gd name="T168" fmla="+- 0 3118 2702"/>
                  <a:gd name="T169" fmla="*/ T168 w 474"/>
                  <a:gd name="T170" fmla="+- 0 386 -94"/>
                  <a:gd name="T171" fmla="*/ 386 h 751"/>
                  <a:gd name="T172" fmla="+- 0 3135 2702"/>
                  <a:gd name="T173" fmla="*/ T172 w 474"/>
                  <a:gd name="T174" fmla="+- 0 303 -94"/>
                  <a:gd name="T175" fmla="*/ 303 h 751"/>
                  <a:gd name="T176" fmla="+- 0 3158 2702"/>
                  <a:gd name="T177" fmla="*/ T176 w 474"/>
                  <a:gd name="T178" fmla="+- 0 171 -94"/>
                  <a:gd name="T179" fmla="*/ 171 h 751"/>
                  <a:gd name="T180" fmla="+- 0 3170 2702"/>
                  <a:gd name="T181" fmla="*/ T180 w 474"/>
                  <a:gd name="T182" fmla="+- 0 63 -94"/>
                  <a:gd name="T183" fmla="*/ 63 h 751"/>
                  <a:gd name="T184" fmla="+- 0 3176 2702"/>
                  <a:gd name="T185" fmla="*/ T184 w 474"/>
                  <a:gd name="T186" fmla="+- 0 563 -94"/>
                  <a:gd name="T187" fmla="*/ 563 h 751"/>
                  <a:gd name="T188" fmla="+- 0 3169 2702"/>
                  <a:gd name="T189" fmla="*/ T188 w 474"/>
                  <a:gd name="T190" fmla="+- 0 527 -94"/>
                  <a:gd name="T191" fmla="*/ 527 h 751"/>
                  <a:gd name="T192" fmla="+- 0 3148 2702"/>
                  <a:gd name="T193" fmla="*/ T192 w 474"/>
                  <a:gd name="T194" fmla="+- 0 497 -94"/>
                  <a:gd name="T195" fmla="*/ 497 h 751"/>
                  <a:gd name="T196" fmla="+- 0 3118 2702"/>
                  <a:gd name="T197" fmla="*/ T196 w 474"/>
                  <a:gd name="T198" fmla="+- 0 477 -94"/>
                  <a:gd name="T199" fmla="*/ 477 h 751"/>
                  <a:gd name="T200" fmla="+- 0 3083 2702"/>
                  <a:gd name="T201" fmla="*/ T200 w 474"/>
                  <a:gd name="T202" fmla="+- 0 470 -94"/>
                  <a:gd name="T203" fmla="*/ 470 h 751"/>
                  <a:gd name="T204" fmla="+- 0 3047 2702"/>
                  <a:gd name="T205" fmla="*/ T204 w 474"/>
                  <a:gd name="T206" fmla="+- 0 477 -94"/>
                  <a:gd name="T207" fmla="*/ 477 h 751"/>
                  <a:gd name="T208" fmla="+- 0 3016 2702"/>
                  <a:gd name="T209" fmla="*/ T208 w 474"/>
                  <a:gd name="T210" fmla="+- 0 497 -94"/>
                  <a:gd name="T211" fmla="*/ 497 h 751"/>
                  <a:gd name="T212" fmla="+- 0 2996 2702"/>
                  <a:gd name="T213" fmla="*/ T212 w 474"/>
                  <a:gd name="T214" fmla="+- 0 527 -94"/>
                  <a:gd name="T215" fmla="*/ 527 h 751"/>
                  <a:gd name="T216" fmla="+- 0 2989 2702"/>
                  <a:gd name="T217" fmla="*/ T216 w 474"/>
                  <a:gd name="T218" fmla="+- 0 563 -94"/>
                  <a:gd name="T219" fmla="*/ 563 h 751"/>
                  <a:gd name="T220" fmla="+- 0 2996 2702"/>
                  <a:gd name="T221" fmla="*/ T220 w 474"/>
                  <a:gd name="T222" fmla="+- 0 599 -94"/>
                  <a:gd name="T223" fmla="*/ 599 h 751"/>
                  <a:gd name="T224" fmla="+- 0 3016 2702"/>
                  <a:gd name="T225" fmla="*/ T224 w 474"/>
                  <a:gd name="T226" fmla="+- 0 629 -94"/>
                  <a:gd name="T227" fmla="*/ 629 h 751"/>
                  <a:gd name="T228" fmla="+- 0 3047 2702"/>
                  <a:gd name="T229" fmla="*/ T228 w 474"/>
                  <a:gd name="T230" fmla="+- 0 649 -94"/>
                  <a:gd name="T231" fmla="*/ 649 h 751"/>
                  <a:gd name="T232" fmla="+- 0 3083 2702"/>
                  <a:gd name="T233" fmla="*/ T232 w 474"/>
                  <a:gd name="T234" fmla="+- 0 656 -94"/>
                  <a:gd name="T235" fmla="*/ 656 h 751"/>
                  <a:gd name="T236" fmla="+- 0 3118 2702"/>
                  <a:gd name="T237" fmla="*/ T236 w 474"/>
                  <a:gd name="T238" fmla="+- 0 649 -94"/>
                  <a:gd name="T239" fmla="*/ 649 h 751"/>
                  <a:gd name="T240" fmla="+- 0 3148 2702"/>
                  <a:gd name="T241" fmla="*/ T240 w 474"/>
                  <a:gd name="T242" fmla="+- 0 629 -94"/>
                  <a:gd name="T243" fmla="*/ 629 h 751"/>
                  <a:gd name="T244" fmla="+- 0 3169 2702"/>
                  <a:gd name="T245" fmla="*/ T244 w 474"/>
                  <a:gd name="T246" fmla="+- 0 599 -94"/>
                  <a:gd name="T247" fmla="*/ 599 h 751"/>
                  <a:gd name="T248" fmla="+- 0 3176 2702"/>
                  <a:gd name="T249" fmla="*/ T248 w 474"/>
                  <a:gd name="T250" fmla="+- 0 563 -94"/>
                  <a:gd name="T251" fmla="*/ 563 h 7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  <a:cxn ang="0">
                    <a:pos x="T245" y="T247"/>
                  </a:cxn>
                  <a:cxn ang="0">
                    <a:pos x="T249" y="T251"/>
                  </a:cxn>
                </a:cxnLst>
                <a:rect l="0" t="0" r="r" b="b"/>
                <a:pathLst>
                  <a:path w="474" h="751">
                    <a:moveTo>
                      <a:pt x="183" y="116"/>
                    </a:moveTo>
                    <a:lnTo>
                      <a:pt x="177" y="65"/>
                    </a:lnTo>
                    <a:lnTo>
                      <a:pt x="161" y="29"/>
                    </a:lnTo>
                    <a:lnTo>
                      <a:pt x="133" y="7"/>
                    </a:lnTo>
                    <a:lnTo>
                      <a:pt x="94" y="0"/>
                    </a:lnTo>
                    <a:lnTo>
                      <a:pt x="54" y="7"/>
                    </a:lnTo>
                    <a:lnTo>
                      <a:pt x="26" y="29"/>
                    </a:lnTo>
                    <a:lnTo>
                      <a:pt x="9" y="65"/>
                    </a:lnTo>
                    <a:lnTo>
                      <a:pt x="3" y="116"/>
                    </a:lnTo>
                    <a:lnTo>
                      <a:pt x="5" y="166"/>
                    </a:lnTo>
                    <a:lnTo>
                      <a:pt x="10" y="221"/>
                    </a:lnTo>
                    <a:lnTo>
                      <a:pt x="18" y="282"/>
                    </a:lnTo>
                    <a:lnTo>
                      <a:pt x="30" y="348"/>
                    </a:lnTo>
                    <a:lnTo>
                      <a:pt x="42" y="408"/>
                    </a:lnTo>
                    <a:lnTo>
                      <a:pt x="51" y="454"/>
                    </a:lnTo>
                    <a:lnTo>
                      <a:pt x="59" y="485"/>
                    </a:lnTo>
                    <a:lnTo>
                      <a:pt x="64" y="502"/>
                    </a:lnTo>
                    <a:lnTo>
                      <a:pt x="69" y="514"/>
                    </a:lnTo>
                    <a:lnTo>
                      <a:pt x="79" y="520"/>
                    </a:lnTo>
                    <a:lnTo>
                      <a:pt x="107" y="520"/>
                    </a:lnTo>
                    <a:lnTo>
                      <a:pt x="117" y="513"/>
                    </a:lnTo>
                    <a:lnTo>
                      <a:pt x="124" y="498"/>
                    </a:lnTo>
                    <a:lnTo>
                      <a:pt x="129" y="480"/>
                    </a:lnTo>
                    <a:lnTo>
                      <a:pt x="137" y="446"/>
                    </a:lnTo>
                    <a:lnTo>
                      <a:pt x="146" y="397"/>
                    </a:lnTo>
                    <a:lnTo>
                      <a:pt x="158" y="333"/>
                    </a:lnTo>
                    <a:lnTo>
                      <a:pt x="169" y="265"/>
                    </a:lnTo>
                    <a:lnTo>
                      <a:pt x="177" y="206"/>
                    </a:lnTo>
                    <a:lnTo>
                      <a:pt x="181" y="157"/>
                    </a:lnTo>
                    <a:lnTo>
                      <a:pt x="183" y="116"/>
                    </a:lnTo>
                    <a:moveTo>
                      <a:pt x="187" y="657"/>
                    </a:moveTo>
                    <a:lnTo>
                      <a:pt x="185" y="639"/>
                    </a:lnTo>
                    <a:lnTo>
                      <a:pt x="180" y="621"/>
                    </a:lnTo>
                    <a:lnTo>
                      <a:pt x="172" y="606"/>
                    </a:lnTo>
                    <a:lnTo>
                      <a:pt x="160" y="591"/>
                    </a:lnTo>
                    <a:lnTo>
                      <a:pt x="145" y="579"/>
                    </a:lnTo>
                    <a:lnTo>
                      <a:pt x="129" y="571"/>
                    </a:lnTo>
                    <a:lnTo>
                      <a:pt x="112" y="566"/>
                    </a:lnTo>
                    <a:lnTo>
                      <a:pt x="94" y="564"/>
                    </a:lnTo>
                    <a:lnTo>
                      <a:pt x="75" y="566"/>
                    </a:lnTo>
                    <a:lnTo>
                      <a:pt x="58" y="571"/>
                    </a:lnTo>
                    <a:lnTo>
                      <a:pt x="42" y="579"/>
                    </a:lnTo>
                    <a:lnTo>
                      <a:pt x="28" y="591"/>
                    </a:lnTo>
                    <a:lnTo>
                      <a:pt x="16" y="606"/>
                    </a:lnTo>
                    <a:lnTo>
                      <a:pt x="7" y="621"/>
                    </a:lnTo>
                    <a:lnTo>
                      <a:pt x="2" y="639"/>
                    </a:lnTo>
                    <a:lnTo>
                      <a:pt x="0" y="657"/>
                    </a:lnTo>
                    <a:lnTo>
                      <a:pt x="2" y="676"/>
                    </a:lnTo>
                    <a:lnTo>
                      <a:pt x="7" y="693"/>
                    </a:lnTo>
                    <a:lnTo>
                      <a:pt x="16" y="709"/>
                    </a:lnTo>
                    <a:lnTo>
                      <a:pt x="28" y="723"/>
                    </a:lnTo>
                    <a:lnTo>
                      <a:pt x="42" y="735"/>
                    </a:lnTo>
                    <a:lnTo>
                      <a:pt x="58" y="743"/>
                    </a:lnTo>
                    <a:lnTo>
                      <a:pt x="75" y="749"/>
                    </a:lnTo>
                    <a:lnTo>
                      <a:pt x="94" y="750"/>
                    </a:lnTo>
                    <a:lnTo>
                      <a:pt x="112" y="749"/>
                    </a:lnTo>
                    <a:lnTo>
                      <a:pt x="129" y="743"/>
                    </a:lnTo>
                    <a:lnTo>
                      <a:pt x="145" y="735"/>
                    </a:lnTo>
                    <a:lnTo>
                      <a:pt x="160" y="723"/>
                    </a:lnTo>
                    <a:lnTo>
                      <a:pt x="172" y="709"/>
                    </a:lnTo>
                    <a:lnTo>
                      <a:pt x="180" y="693"/>
                    </a:lnTo>
                    <a:lnTo>
                      <a:pt x="185" y="676"/>
                    </a:lnTo>
                    <a:lnTo>
                      <a:pt x="187" y="657"/>
                    </a:lnTo>
                    <a:moveTo>
                      <a:pt x="470" y="116"/>
                    </a:moveTo>
                    <a:lnTo>
                      <a:pt x="464" y="65"/>
                    </a:lnTo>
                    <a:lnTo>
                      <a:pt x="447" y="29"/>
                    </a:lnTo>
                    <a:lnTo>
                      <a:pt x="420" y="7"/>
                    </a:lnTo>
                    <a:lnTo>
                      <a:pt x="381" y="0"/>
                    </a:lnTo>
                    <a:lnTo>
                      <a:pt x="341" y="7"/>
                    </a:lnTo>
                    <a:lnTo>
                      <a:pt x="313" y="29"/>
                    </a:lnTo>
                    <a:lnTo>
                      <a:pt x="296" y="65"/>
                    </a:lnTo>
                    <a:lnTo>
                      <a:pt x="290" y="116"/>
                    </a:lnTo>
                    <a:lnTo>
                      <a:pt x="292" y="166"/>
                    </a:lnTo>
                    <a:lnTo>
                      <a:pt x="297" y="221"/>
                    </a:lnTo>
                    <a:lnTo>
                      <a:pt x="305" y="282"/>
                    </a:lnTo>
                    <a:lnTo>
                      <a:pt x="316" y="348"/>
                    </a:lnTo>
                    <a:lnTo>
                      <a:pt x="328" y="408"/>
                    </a:lnTo>
                    <a:lnTo>
                      <a:pt x="338" y="454"/>
                    </a:lnTo>
                    <a:lnTo>
                      <a:pt x="346" y="485"/>
                    </a:lnTo>
                    <a:lnTo>
                      <a:pt x="351" y="502"/>
                    </a:lnTo>
                    <a:lnTo>
                      <a:pt x="356" y="514"/>
                    </a:lnTo>
                    <a:lnTo>
                      <a:pt x="366" y="520"/>
                    </a:lnTo>
                    <a:lnTo>
                      <a:pt x="394" y="520"/>
                    </a:lnTo>
                    <a:lnTo>
                      <a:pt x="404" y="513"/>
                    </a:lnTo>
                    <a:lnTo>
                      <a:pt x="410" y="498"/>
                    </a:lnTo>
                    <a:lnTo>
                      <a:pt x="416" y="480"/>
                    </a:lnTo>
                    <a:lnTo>
                      <a:pt x="424" y="446"/>
                    </a:lnTo>
                    <a:lnTo>
                      <a:pt x="433" y="397"/>
                    </a:lnTo>
                    <a:lnTo>
                      <a:pt x="445" y="333"/>
                    </a:lnTo>
                    <a:lnTo>
                      <a:pt x="456" y="265"/>
                    </a:lnTo>
                    <a:lnTo>
                      <a:pt x="463" y="206"/>
                    </a:lnTo>
                    <a:lnTo>
                      <a:pt x="468" y="157"/>
                    </a:lnTo>
                    <a:lnTo>
                      <a:pt x="470" y="116"/>
                    </a:lnTo>
                    <a:moveTo>
                      <a:pt x="474" y="657"/>
                    </a:moveTo>
                    <a:lnTo>
                      <a:pt x="472" y="639"/>
                    </a:lnTo>
                    <a:lnTo>
                      <a:pt x="467" y="621"/>
                    </a:lnTo>
                    <a:lnTo>
                      <a:pt x="458" y="606"/>
                    </a:lnTo>
                    <a:lnTo>
                      <a:pt x="446" y="591"/>
                    </a:lnTo>
                    <a:lnTo>
                      <a:pt x="432" y="579"/>
                    </a:lnTo>
                    <a:lnTo>
                      <a:pt x="416" y="571"/>
                    </a:lnTo>
                    <a:lnTo>
                      <a:pt x="399" y="566"/>
                    </a:lnTo>
                    <a:lnTo>
                      <a:pt x="381" y="564"/>
                    </a:lnTo>
                    <a:lnTo>
                      <a:pt x="362" y="566"/>
                    </a:lnTo>
                    <a:lnTo>
                      <a:pt x="345" y="571"/>
                    </a:lnTo>
                    <a:lnTo>
                      <a:pt x="329" y="579"/>
                    </a:lnTo>
                    <a:lnTo>
                      <a:pt x="314" y="591"/>
                    </a:lnTo>
                    <a:lnTo>
                      <a:pt x="302" y="606"/>
                    </a:lnTo>
                    <a:lnTo>
                      <a:pt x="294" y="621"/>
                    </a:lnTo>
                    <a:lnTo>
                      <a:pt x="289" y="639"/>
                    </a:lnTo>
                    <a:lnTo>
                      <a:pt x="287" y="657"/>
                    </a:lnTo>
                    <a:lnTo>
                      <a:pt x="289" y="676"/>
                    </a:lnTo>
                    <a:lnTo>
                      <a:pt x="294" y="693"/>
                    </a:lnTo>
                    <a:lnTo>
                      <a:pt x="302" y="709"/>
                    </a:lnTo>
                    <a:lnTo>
                      <a:pt x="314" y="723"/>
                    </a:lnTo>
                    <a:lnTo>
                      <a:pt x="329" y="735"/>
                    </a:lnTo>
                    <a:lnTo>
                      <a:pt x="345" y="743"/>
                    </a:lnTo>
                    <a:lnTo>
                      <a:pt x="362" y="749"/>
                    </a:lnTo>
                    <a:lnTo>
                      <a:pt x="381" y="750"/>
                    </a:lnTo>
                    <a:lnTo>
                      <a:pt x="399" y="749"/>
                    </a:lnTo>
                    <a:lnTo>
                      <a:pt x="416" y="743"/>
                    </a:lnTo>
                    <a:lnTo>
                      <a:pt x="432" y="735"/>
                    </a:lnTo>
                    <a:lnTo>
                      <a:pt x="446" y="723"/>
                    </a:lnTo>
                    <a:lnTo>
                      <a:pt x="458" y="709"/>
                    </a:lnTo>
                    <a:lnTo>
                      <a:pt x="467" y="693"/>
                    </a:lnTo>
                    <a:lnTo>
                      <a:pt x="472" y="676"/>
                    </a:lnTo>
                    <a:lnTo>
                      <a:pt x="474" y="657"/>
                    </a:lnTo>
                  </a:path>
                </a:pathLst>
              </a:custGeom>
              <a:solidFill>
                <a:srgbClr val="D223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994501" y="4519315"/>
              <a:ext cx="2791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See your doctor today?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13888" y="5401831"/>
            <a:ext cx="323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Call 9-1-1 or another emergency service?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784" y="5466699"/>
            <a:ext cx="752766" cy="7527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881" y="5784040"/>
            <a:ext cx="870849" cy="87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4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3827" y="641022"/>
            <a:ext cx="11048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Did I Learn?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84082" y="1472019"/>
            <a:ext cx="100961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08868" y="1757220"/>
            <a:ext cx="8743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can take charge of my health care when I: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90667" y="2502276"/>
            <a:ext cx="95131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Know how to recognize signs and symptoms of sickness.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Know how to identify the urgency of signs or symptoms of sickness.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Know what to do in case of an emergency.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6959" y="4472732"/>
            <a:ext cx="1005840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PowerPoint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is adapted from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materials developed by NSW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Council for Intellectual Disabilities (2009), Australia</a:t>
            </a:r>
            <a:r>
              <a:rPr lang="en-US" i="1" dirty="0" smtClean="0"/>
              <a:t>.</a:t>
            </a:r>
          </a:p>
          <a:p>
            <a:endParaRPr lang="en-US" i="1" dirty="0"/>
          </a:p>
          <a:p>
            <a:pPr algn="just">
              <a:spcBef>
                <a:spcPts val="625"/>
              </a:spcBef>
            </a:pP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toolkit and its components are supported in part by Grant/Cooperative Agreement 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</a:rPr>
              <a:t>#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 U27 DD000014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from the Centers for Disease Control and Prevention</a:t>
            </a:r>
            <a:r>
              <a:rPr lang="en-US" i="1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Disability and Health 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</a:rPr>
              <a:t>Branch. 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contents of the toolkit are solely the responsibility of the authors and do not necessarily represent the official reviews of the CDC. </a:t>
            </a:r>
            <a:endParaRPr lang="en-US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0" y="2667952"/>
            <a:ext cx="2840736" cy="76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59" y="2164855"/>
            <a:ext cx="738517" cy="1265372"/>
          </a:xfrm>
          <a:prstGeom prst="rect">
            <a:avLst/>
          </a:prstGeom>
        </p:spPr>
      </p:pic>
      <p:pic>
        <p:nvPicPr>
          <p:cNvPr id="7" name="Picture 6" descr="X:\OHSU Shared\Restricted\cdrc\Grants OIDD\CCA\OODH\OODH 2016-2021\2016-2021 Activities\S1-PSE\1.2 Healthy Promotion\OSAC\-Logos\OCDD-Logo-V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220" y="2667952"/>
            <a:ext cx="2621674" cy="7610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475232" y="487680"/>
            <a:ext cx="7961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Created in partnership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Oregon Self Advocacy Coalition,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Oregon Health and Science University, 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Oregon Council on Developmental Disabilities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0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Symptoms?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6329077" cy="486561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 are signs that we are well. They are also signs that we are sick. Another name for signs of sickness is “symptoms.” 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are some symptoms that are easy to see:</a:t>
            </a:r>
          </a:p>
          <a:p>
            <a:pPr marL="54864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Bleeding</a:t>
            </a:r>
          </a:p>
          <a:p>
            <a:pPr marL="54864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Throwing up</a:t>
            </a:r>
          </a:p>
          <a:p>
            <a:pPr marL="54864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pooping and peeing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symptoms are harder to see, but can be felt:</a:t>
            </a:r>
          </a:p>
          <a:p>
            <a:pPr marL="54864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toothache</a:t>
            </a:r>
          </a:p>
          <a:p>
            <a:pPr marL="54864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Stomach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pains</a:t>
            </a:r>
          </a:p>
          <a:p>
            <a:pPr marL="54864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Feelings, such as being really sad or confused</a:t>
            </a:r>
          </a:p>
          <a:p>
            <a:pPr marL="54864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dreams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838835" cy="6858001"/>
          </a:xfrm>
          <a:prstGeom prst="rect">
            <a:avLst/>
          </a:prstGeom>
          <a:solidFill>
            <a:srgbClr val="F3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426356" y="1795461"/>
            <a:ext cx="1972468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0"/>
          <a:stretch/>
        </p:blipFill>
        <p:spPr bwMode="auto">
          <a:xfrm>
            <a:off x="9398824" y="2744365"/>
            <a:ext cx="2064378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60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338" y="286603"/>
            <a:ext cx="10237341" cy="145075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Levels of Urgency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21971" y="-1"/>
            <a:ext cx="692532" cy="6858001"/>
          </a:xfrm>
          <a:prstGeom prst="rect">
            <a:avLst/>
          </a:prstGeom>
          <a:solidFill>
            <a:srgbClr val="F3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31" y="3497280"/>
            <a:ext cx="8969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15" y="4517082"/>
            <a:ext cx="884237" cy="74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71442" y="1801143"/>
            <a:ext cx="10103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do you know the urgency of signs and symptoms and whether or not they are an emergency?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8209" y="2746536"/>
            <a:ext cx="9737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 simple guide on what to do is to take one of three steps for a non-emergency, for an urgent issue, and for an emergency.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8816" y="3687264"/>
            <a:ext cx="892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For a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non-emergency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see your doctor this week.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8816" y="4676771"/>
            <a:ext cx="854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For an urgent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issue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see your doctor today.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8816" y="5691775"/>
            <a:ext cx="853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For an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emergency,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you will need an ambulance. This means they need an ambulance now! To get an ambulance, call 9-1-1!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15" y="5481920"/>
            <a:ext cx="896132" cy="89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7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you…</a:t>
            </a:r>
            <a:endParaRPr lang="en-US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841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256787" y="1786128"/>
            <a:ext cx="6412993" cy="426245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red, itchy rash?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you…</a:t>
            </a:r>
          </a:p>
          <a:p>
            <a:pPr lvl="3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515871" y="3131820"/>
            <a:ext cx="4311775" cy="600710"/>
            <a:chOff x="1515871" y="3131820"/>
            <a:chExt cx="4311775" cy="600710"/>
          </a:xfrm>
        </p:grpSpPr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515871" y="3131820"/>
              <a:ext cx="739396" cy="600710"/>
              <a:chOff x="2268" y="-366"/>
              <a:chExt cx="1408" cy="1172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2268" y="-366"/>
                <a:ext cx="1408" cy="1172"/>
              </a:xfrm>
              <a:custGeom>
                <a:avLst/>
                <a:gdLst>
                  <a:gd name="T0" fmla="+- 0 3449 2268"/>
                  <a:gd name="T1" fmla="*/ T0 w 1408"/>
                  <a:gd name="T2" fmla="+- 0 -366 -366"/>
                  <a:gd name="T3" fmla="*/ -366 h 1172"/>
                  <a:gd name="T4" fmla="+- 0 2494 2268"/>
                  <a:gd name="T5" fmla="*/ T4 w 1408"/>
                  <a:gd name="T6" fmla="+- 0 -366 -366"/>
                  <a:gd name="T7" fmla="*/ -366 h 1172"/>
                  <a:gd name="T8" fmla="+- 0 2399 2268"/>
                  <a:gd name="T9" fmla="*/ T8 w 1408"/>
                  <a:gd name="T10" fmla="+- 0 -365 -366"/>
                  <a:gd name="T11" fmla="*/ -365 h 1172"/>
                  <a:gd name="T12" fmla="+- 0 2335 2268"/>
                  <a:gd name="T13" fmla="*/ T12 w 1408"/>
                  <a:gd name="T14" fmla="+- 0 -358 -366"/>
                  <a:gd name="T15" fmla="*/ -358 h 1172"/>
                  <a:gd name="T16" fmla="+- 0 2276 2268"/>
                  <a:gd name="T17" fmla="*/ T16 w 1408"/>
                  <a:gd name="T18" fmla="+- 0 -299 -366"/>
                  <a:gd name="T19" fmla="*/ -299 h 1172"/>
                  <a:gd name="T20" fmla="+- 0 2269 2268"/>
                  <a:gd name="T21" fmla="*/ T20 w 1408"/>
                  <a:gd name="T22" fmla="+- 0 -235 -366"/>
                  <a:gd name="T23" fmla="*/ -235 h 1172"/>
                  <a:gd name="T24" fmla="+- 0 2268 2268"/>
                  <a:gd name="T25" fmla="*/ T24 w 1408"/>
                  <a:gd name="T26" fmla="+- 0 -140 -366"/>
                  <a:gd name="T27" fmla="*/ -140 h 1172"/>
                  <a:gd name="T28" fmla="+- 0 2268 2268"/>
                  <a:gd name="T29" fmla="*/ T28 w 1408"/>
                  <a:gd name="T30" fmla="+- 0 578 -366"/>
                  <a:gd name="T31" fmla="*/ 578 h 1172"/>
                  <a:gd name="T32" fmla="+- 0 2269 2268"/>
                  <a:gd name="T33" fmla="*/ T32 w 1408"/>
                  <a:gd name="T34" fmla="+- 0 674 -366"/>
                  <a:gd name="T35" fmla="*/ 674 h 1172"/>
                  <a:gd name="T36" fmla="+- 0 2276 2268"/>
                  <a:gd name="T37" fmla="*/ T36 w 1408"/>
                  <a:gd name="T38" fmla="+- 0 738 -366"/>
                  <a:gd name="T39" fmla="*/ 738 h 1172"/>
                  <a:gd name="T40" fmla="+- 0 2335 2268"/>
                  <a:gd name="T41" fmla="*/ T40 w 1408"/>
                  <a:gd name="T42" fmla="+- 0 797 -366"/>
                  <a:gd name="T43" fmla="*/ 797 h 1172"/>
                  <a:gd name="T44" fmla="+- 0 2399 2268"/>
                  <a:gd name="T45" fmla="*/ T44 w 1408"/>
                  <a:gd name="T46" fmla="+- 0 804 -366"/>
                  <a:gd name="T47" fmla="*/ 804 h 1172"/>
                  <a:gd name="T48" fmla="+- 0 2494 2268"/>
                  <a:gd name="T49" fmla="*/ T48 w 1408"/>
                  <a:gd name="T50" fmla="+- 0 805 -366"/>
                  <a:gd name="T51" fmla="*/ 805 h 1172"/>
                  <a:gd name="T52" fmla="+- 0 3449 2268"/>
                  <a:gd name="T53" fmla="*/ T52 w 1408"/>
                  <a:gd name="T54" fmla="+- 0 805 -366"/>
                  <a:gd name="T55" fmla="*/ 805 h 1172"/>
                  <a:gd name="T56" fmla="+- 0 3544 2268"/>
                  <a:gd name="T57" fmla="*/ T56 w 1408"/>
                  <a:gd name="T58" fmla="+- 0 804 -366"/>
                  <a:gd name="T59" fmla="*/ 804 h 1172"/>
                  <a:gd name="T60" fmla="+- 0 3608 2268"/>
                  <a:gd name="T61" fmla="*/ T60 w 1408"/>
                  <a:gd name="T62" fmla="+- 0 797 -366"/>
                  <a:gd name="T63" fmla="*/ 797 h 1172"/>
                  <a:gd name="T64" fmla="+- 0 3667 2268"/>
                  <a:gd name="T65" fmla="*/ T64 w 1408"/>
                  <a:gd name="T66" fmla="+- 0 738 -366"/>
                  <a:gd name="T67" fmla="*/ 738 h 1172"/>
                  <a:gd name="T68" fmla="+- 0 3675 2268"/>
                  <a:gd name="T69" fmla="*/ T68 w 1408"/>
                  <a:gd name="T70" fmla="+- 0 674 -366"/>
                  <a:gd name="T71" fmla="*/ 674 h 1172"/>
                  <a:gd name="T72" fmla="+- 0 3676 2268"/>
                  <a:gd name="T73" fmla="*/ T72 w 1408"/>
                  <a:gd name="T74" fmla="+- 0 578 -366"/>
                  <a:gd name="T75" fmla="*/ 578 h 1172"/>
                  <a:gd name="T76" fmla="+- 0 3676 2268"/>
                  <a:gd name="T77" fmla="*/ T76 w 1408"/>
                  <a:gd name="T78" fmla="+- 0 -140 -366"/>
                  <a:gd name="T79" fmla="*/ -140 h 1172"/>
                  <a:gd name="T80" fmla="+- 0 3675 2268"/>
                  <a:gd name="T81" fmla="*/ T80 w 1408"/>
                  <a:gd name="T82" fmla="+- 0 -235 -366"/>
                  <a:gd name="T83" fmla="*/ -235 h 1172"/>
                  <a:gd name="T84" fmla="+- 0 3667 2268"/>
                  <a:gd name="T85" fmla="*/ T84 w 1408"/>
                  <a:gd name="T86" fmla="+- 0 -299 -366"/>
                  <a:gd name="T87" fmla="*/ -299 h 1172"/>
                  <a:gd name="T88" fmla="+- 0 3608 2268"/>
                  <a:gd name="T89" fmla="*/ T88 w 1408"/>
                  <a:gd name="T90" fmla="+- 0 -358 -366"/>
                  <a:gd name="T91" fmla="*/ -358 h 1172"/>
                  <a:gd name="T92" fmla="+- 0 3544 2268"/>
                  <a:gd name="T93" fmla="*/ T92 w 1408"/>
                  <a:gd name="T94" fmla="+- 0 -365 -366"/>
                  <a:gd name="T95" fmla="*/ -365 h 1172"/>
                  <a:gd name="T96" fmla="+- 0 3449 2268"/>
                  <a:gd name="T97" fmla="*/ T96 w 1408"/>
                  <a:gd name="T98" fmla="+- 0 -366 -366"/>
                  <a:gd name="T99" fmla="*/ -366 h 11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408" h="1172">
                    <a:moveTo>
                      <a:pt x="1181" y="0"/>
                    </a:moveTo>
                    <a:lnTo>
                      <a:pt x="226" y="0"/>
                    </a:lnTo>
                    <a:lnTo>
                      <a:pt x="131" y="1"/>
                    </a:lnTo>
                    <a:lnTo>
                      <a:pt x="67" y="8"/>
                    </a:lnTo>
                    <a:lnTo>
                      <a:pt x="8" y="67"/>
                    </a:lnTo>
                    <a:lnTo>
                      <a:pt x="1" y="131"/>
                    </a:lnTo>
                    <a:lnTo>
                      <a:pt x="0" y="226"/>
                    </a:lnTo>
                    <a:lnTo>
                      <a:pt x="0" y="944"/>
                    </a:lnTo>
                    <a:lnTo>
                      <a:pt x="1" y="1040"/>
                    </a:lnTo>
                    <a:lnTo>
                      <a:pt x="8" y="1104"/>
                    </a:lnTo>
                    <a:lnTo>
                      <a:pt x="67" y="1163"/>
                    </a:lnTo>
                    <a:lnTo>
                      <a:pt x="131" y="1170"/>
                    </a:lnTo>
                    <a:lnTo>
                      <a:pt x="226" y="1171"/>
                    </a:lnTo>
                    <a:lnTo>
                      <a:pt x="1181" y="1171"/>
                    </a:lnTo>
                    <a:lnTo>
                      <a:pt x="1276" y="1170"/>
                    </a:lnTo>
                    <a:lnTo>
                      <a:pt x="1340" y="1163"/>
                    </a:lnTo>
                    <a:lnTo>
                      <a:pt x="1399" y="1104"/>
                    </a:lnTo>
                    <a:lnTo>
                      <a:pt x="1407" y="1040"/>
                    </a:lnTo>
                    <a:lnTo>
                      <a:pt x="1408" y="944"/>
                    </a:lnTo>
                    <a:lnTo>
                      <a:pt x="1408" y="226"/>
                    </a:lnTo>
                    <a:lnTo>
                      <a:pt x="1407" y="131"/>
                    </a:lnTo>
                    <a:lnTo>
                      <a:pt x="1399" y="67"/>
                    </a:lnTo>
                    <a:lnTo>
                      <a:pt x="1340" y="8"/>
                    </a:lnTo>
                    <a:lnTo>
                      <a:pt x="1276" y="1"/>
                    </a:lnTo>
                    <a:lnTo>
                      <a:pt x="1181" y="0"/>
                    </a:lnTo>
                    <a:close/>
                  </a:path>
                </a:pathLst>
              </a:custGeom>
              <a:solidFill>
                <a:srgbClr val="FFFB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AutoShape 408"/>
              <p:cNvSpPr>
                <a:spLocks/>
              </p:cNvSpPr>
              <p:nvPr/>
            </p:nvSpPr>
            <p:spPr bwMode="auto">
              <a:xfrm>
                <a:off x="2882" y="-140"/>
                <a:ext cx="187" cy="751"/>
              </a:xfrm>
              <a:custGeom>
                <a:avLst/>
                <a:gdLst>
                  <a:gd name="T0" fmla="+- 0 2976 2882"/>
                  <a:gd name="T1" fmla="*/ T0 w 187"/>
                  <a:gd name="T2" fmla="+- 0 -140 -140"/>
                  <a:gd name="T3" fmla="*/ -140 h 751"/>
                  <a:gd name="T4" fmla="+- 0 2936 2882"/>
                  <a:gd name="T5" fmla="*/ T4 w 187"/>
                  <a:gd name="T6" fmla="+- 0 -132 -140"/>
                  <a:gd name="T7" fmla="*/ -132 h 751"/>
                  <a:gd name="T8" fmla="+- 0 2908 2882"/>
                  <a:gd name="T9" fmla="*/ T8 w 187"/>
                  <a:gd name="T10" fmla="+- 0 -111 -140"/>
                  <a:gd name="T11" fmla="*/ -111 h 751"/>
                  <a:gd name="T12" fmla="+- 0 2891 2882"/>
                  <a:gd name="T13" fmla="*/ T12 w 187"/>
                  <a:gd name="T14" fmla="+- 0 -75 -140"/>
                  <a:gd name="T15" fmla="*/ -75 h 751"/>
                  <a:gd name="T16" fmla="+- 0 2885 2882"/>
                  <a:gd name="T17" fmla="*/ T16 w 187"/>
                  <a:gd name="T18" fmla="+- 0 -24 -140"/>
                  <a:gd name="T19" fmla="*/ -24 h 751"/>
                  <a:gd name="T20" fmla="+- 0 2887 2882"/>
                  <a:gd name="T21" fmla="*/ T20 w 187"/>
                  <a:gd name="T22" fmla="+- 0 26 -140"/>
                  <a:gd name="T23" fmla="*/ 26 h 751"/>
                  <a:gd name="T24" fmla="+- 0 2892 2882"/>
                  <a:gd name="T25" fmla="*/ T24 w 187"/>
                  <a:gd name="T26" fmla="+- 0 82 -140"/>
                  <a:gd name="T27" fmla="*/ 82 h 751"/>
                  <a:gd name="T28" fmla="+- 0 2900 2882"/>
                  <a:gd name="T29" fmla="*/ T28 w 187"/>
                  <a:gd name="T30" fmla="+- 0 142 -140"/>
                  <a:gd name="T31" fmla="*/ 142 h 751"/>
                  <a:gd name="T32" fmla="+- 0 2912 2882"/>
                  <a:gd name="T33" fmla="*/ T32 w 187"/>
                  <a:gd name="T34" fmla="+- 0 208 -140"/>
                  <a:gd name="T35" fmla="*/ 208 h 751"/>
                  <a:gd name="T36" fmla="+- 0 2924 2882"/>
                  <a:gd name="T37" fmla="*/ T36 w 187"/>
                  <a:gd name="T38" fmla="+- 0 269 -140"/>
                  <a:gd name="T39" fmla="*/ 269 h 751"/>
                  <a:gd name="T40" fmla="+- 0 2933 2882"/>
                  <a:gd name="T41" fmla="*/ T40 w 187"/>
                  <a:gd name="T42" fmla="+- 0 315 -140"/>
                  <a:gd name="T43" fmla="*/ 315 h 751"/>
                  <a:gd name="T44" fmla="+- 0 2941 2882"/>
                  <a:gd name="T45" fmla="*/ T44 w 187"/>
                  <a:gd name="T46" fmla="+- 0 346 -140"/>
                  <a:gd name="T47" fmla="*/ 346 h 751"/>
                  <a:gd name="T48" fmla="+- 0 2946 2882"/>
                  <a:gd name="T49" fmla="*/ T48 w 187"/>
                  <a:gd name="T50" fmla="+- 0 362 -140"/>
                  <a:gd name="T51" fmla="*/ 362 h 751"/>
                  <a:gd name="T52" fmla="+- 0 2951 2882"/>
                  <a:gd name="T53" fmla="*/ T52 w 187"/>
                  <a:gd name="T54" fmla="+- 0 374 -140"/>
                  <a:gd name="T55" fmla="*/ 374 h 751"/>
                  <a:gd name="T56" fmla="+- 0 2961 2882"/>
                  <a:gd name="T57" fmla="*/ T56 w 187"/>
                  <a:gd name="T58" fmla="+- 0 380 -140"/>
                  <a:gd name="T59" fmla="*/ 380 h 751"/>
                  <a:gd name="T60" fmla="+- 0 2989 2882"/>
                  <a:gd name="T61" fmla="*/ T60 w 187"/>
                  <a:gd name="T62" fmla="+- 0 380 -140"/>
                  <a:gd name="T63" fmla="*/ 380 h 751"/>
                  <a:gd name="T64" fmla="+- 0 2999 2882"/>
                  <a:gd name="T65" fmla="*/ T64 w 187"/>
                  <a:gd name="T66" fmla="+- 0 373 -140"/>
                  <a:gd name="T67" fmla="*/ 373 h 751"/>
                  <a:gd name="T68" fmla="+- 0 3006 2882"/>
                  <a:gd name="T69" fmla="*/ T68 w 187"/>
                  <a:gd name="T70" fmla="+- 0 359 -140"/>
                  <a:gd name="T71" fmla="*/ 359 h 751"/>
                  <a:gd name="T72" fmla="+- 0 3011 2882"/>
                  <a:gd name="T73" fmla="*/ T72 w 187"/>
                  <a:gd name="T74" fmla="+- 0 340 -140"/>
                  <a:gd name="T75" fmla="*/ 340 h 751"/>
                  <a:gd name="T76" fmla="+- 0 3019 2882"/>
                  <a:gd name="T77" fmla="*/ T76 w 187"/>
                  <a:gd name="T78" fmla="+- 0 306 -140"/>
                  <a:gd name="T79" fmla="*/ 306 h 751"/>
                  <a:gd name="T80" fmla="+- 0 3028 2882"/>
                  <a:gd name="T81" fmla="*/ T80 w 187"/>
                  <a:gd name="T82" fmla="+- 0 257 -140"/>
                  <a:gd name="T83" fmla="*/ 257 h 751"/>
                  <a:gd name="T84" fmla="+- 0 3040 2882"/>
                  <a:gd name="T85" fmla="*/ T84 w 187"/>
                  <a:gd name="T86" fmla="+- 0 193 -140"/>
                  <a:gd name="T87" fmla="*/ 193 h 751"/>
                  <a:gd name="T88" fmla="+- 0 3051 2882"/>
                  <a:gd name="T89" fmla="*/ T88 w 187"/>
                  <a:gd name="T90" fmla="+- 0 126 -140"/>
                  <a:gd name="T91" fmla="*/ 126 h 751"/>
                  <a:gd name="T92" fmla="+- 0 3059 2882"/>
                  <a:gd name="T93" fmla="*/ T92 w 187"/>
                  <a:gd name="T94" fmla="+- 0 67 -140"/>
                  <a:gd name="T95" fmla="*/ 67 h 751"/>
                  <a:gd name="T96" fmla="+- 0 3063 2882"/>
                  <a:gd name="T97" fmla="*/ T96 w 187"/>
                  <a:gd name="T98" fmla="+- 0 17 -140"/>
                  <a:gd name="T99" fmla="*/ 17 h 751"/>
                  <a:gd name="T100" fmla="+- 0 3065 2882"/>
                  <a:gd name="T101" fmla="*/ T100 w 187"/>
                  <a:gd name="T102" fmla="+- 0 -24 -140"/>
                  <a:gd name="T103" fmla="*/ -24 h 751"/>
                  <a:gd name="T104" fmla="+- 0 3059 2882"/>
                  <a:gd name="T105" fmla="*/ T104 w 187"/>
                  <a:gd name="T106" fmla="+- 0 -75 -140"/>
                  <a:gd name="T107" fmla="*/ -75 h 751"/>
                  <a:gd name="T108" fmla="+- 0 3043 2882"/>
                  <a:gd name="T109" fmla="*/ T108 w 187"/>
                  <a:gd name="T110" fmla="+- 0 -111 -140"/>
                  <a:gd name="T111" fmla="*/ -111 h 751"/>
                  <a:gd name="T112" fmla="+- 0 3015 2882"/>
                  <a:gd name="T113" fmla="*/ T112 w 187"/>
                  <a:gd name="T114" fmla="+- 0 -132 -140"/>
                  <a:gd name="T115" fmla="*/ -132 h 751"/>
                  <a:gd name="T116" fmla="+- 0 2976 2882"/>
                  <a:gd name="T117" fmla="*/ T116 w 187"/>
                  <a:gd name="T118" fmla="+- 0 -140 -140"/>
                  <a:gd name="T119" fmla="*/ -140 h 751"/>
                  <a:gd name="T120" fmla="+- 0 2976 2882"/>
                  <a:gd name="T121" fmla="*/ T120 w 187"/>
                  <a:gd name="T122" fmla="+- 0 424 -140"/>
                  <a:gd name="T123" fmla="*/ 424 h 751"/>
                  <a:gd name="T124" fmla="+- 0 2957 2882"/>
                  <a:gd name="T125" fmla="*/ T124 w 187"/>
                  <a:gd name="T126" fmla="+- 0 426 -140"/>
                  <a:gd name="T127" fmla="*/ 426 h 751"/>
                  <a:gd name="T128" fmla="+- 0 2940 2882"/>
                  <a:gd name="T129" fmla="*/ T128 w 187"/>
                  <a:gd name="T130" fmla="+- 0 431 -140"/>
                  <a:gd name="T131" fmla="*/ 431 h 751"/>
                  <a:gd name="T132" fmla="+- 0 2924 2882"/>
                  <a:gd name="T133" fmla="*/ T132 w 187"/>
                  <a:gd name="T134" fmla="+- 0 440 -140"/>
                  <a:gd name="T135" fmla="*/ 440 h 751"/>
                  <a:gd name="T136" fmla="+- 0 2910 2882"/>
                  <a:gd name="T137" fmla="*/ T136 w 187"/>
                  <a:gd name="T138" fmla="+- 0 452 -140"/>
                  <a:gd name="T139" fmla="*/ 452 h 751"/>
                  <a:gd name="T140" fmla="+- 0 2898 2882"/>
                  <a:gd name="T141" fmla="*/ T140 w 187"/>
                  <a:gd name="T142" fmla="+- 0 466 -140"/>
                  <a:gd name="T143" fmla="*/ 466 h 751"/>
                  <a:gd name="T144" fmla="+- 0 2889 2882"/>
                  <a:gd name="T145" fmla="*/ T144 w 187"/>
                  <a:gd name="T146" fmla="+- 0 482 -140"/>
                  <a:gd name="T147" fmla="*/ 482 h 751"/>
                  <a:gd name="T148" fmla="+- 0 2884 2882"/>
                  <a:gd name="T149" fmla="*/ T148 w 187"/>
                  <a:gd name="T150" fmla="+- 0 499 -140"/>
                  <a:gd name="T151" fmla="*/ 499 h 751"/>
                  <a:gd name="T152" fmla="+- 0 2882 2882"/>
                  <a:gd name="T153" fmla="*/ T152 w 187"/>
                  <a:gd name="T154" fmla="+- 0 518 -140"/>
                  <a:gd name="T155" fmla="*/ 518 h 751"/>
                  <a:gd name="T156" fmla="+- 0 2884 2882"/>
                  <a:gd name="T157" fmla="*/ T156 w 187"/>
                  <a:gd name="T158" fmla="+- 0 536 -140"/>
                  <a:gd name="T159" fmla="*/ 536 h 751"/>
                  <a:gd name="T160" fmla="+- 0 2889 2882"/>
                  <a:gd name="T161" fmla="*/ T160 w 187"/>
                  <a:gd name="T162" fmla="+- 0 553 -140"/>
                  <a:gd name="T163" fmla="*/ 553 h 751"/>
                  <a:gd name="T164" fmla="+- 0 2898 2882"/>
                  <a:gd name="T165" fmla="*/ T164 w 187"/>
                  <a:gd name="T166" fmla="+- 0 569 -140"/>
                  <a:gd name="T167" fmla="*/ 569 h 751"/>
                  <a:gd name="T168" fmla="+- 0 2910 2882"/>
                  <a:gd name="T169" fmla="*/ T168 w 187"/>
                  <a:gd name="T170" fmla="+- 0 584 -140"/>
                  <a:gd name="T171" fmla="*/ 584 h 751"/>
                  <a:gd name="T172" fmla="+- 0 2924 2882"/>
                  <a:gd name="T173" fmla="*/ T172 w 187"/>
                  <a:gd name="T174" fmla="+- 0 595 -140"/>
                  <a:gd name="T175" fmla="*/ 595 h 751"/>
                  <a:gd name="T176" fmla="+- 0 2940 2882"/>
                  <a:gd name="T177" fmla="*/ T176 w 187"/>
                  <a:gd name="T178" fmla="+- 0 604 -140"/>
                  <a:gd name="T179" fmla="*/ 604 h 751"/>
                  <a:gd name="T180" fmla="+- 0 2957 2882"/>
                  <a:gd name="T181" fmla="*/ T180 w 187"/>
                  <a:gd name="T182" fmla="+- 0 609 -140"/>
                  <a:gd name="T183" fmla="*/ 609 h 751"/>
                  <a:gd name="T184" fmla="+- 0 2976 2882"/>
                  <a:gd name="T185" fmla="*/ T184 w 187"/>
                  <a:gd name="T186" fmla="+- 0 611 -140"/>
                  <a:gd name="T187" fmla="*/ 611 h 751"/>
                  <a:gd name="T188" fmla="+- 0 2994 2882"/>
                  <a:gd name="T189" fmla="*/ T188 w 187"/>
                  <a:gd name="T190" fmla="+- 0 609 -140"/>
                  <a:gd name="T191" fmla="*/ 609 h 751"/>
                  <a:gd name="T192" fmla="+- 0 3011 2882"/>
                  <a:gd name="T193" fmla="*/ T192 w 187"/>
                  <a:gd name="T194" fmla="+- 0 604 -140"/>
                  <a:gd name="T195" fmla="*/ 604 h 751"/>
                  <a:gd name="T196" fmla="+- 0 3027 2882"/>
                  <a:gd name="T197" fmla="*/ T196 w 187"/>
                  <a:gd name="T198" fmla="+- 0 595 -140"/>
                  <a:gd name="T199" fmla="*/ 595 h 751"/>
                  <a:gd name="T200" fmla="+- 0 3042 2882"/>
                  <a:gd name="T201" fmla="*/ T200 w 187"/>
                  <a:gd name="T202" fmla="+- 0 584 -140"/>
                  <a:gd name="T203" fmla="*/ 584 h 751"/>
                  <a:gd name="T204" fmla="+- 0 3054 2882"/>
                  <a:gd name="T205" fmla="*/ T204 w 187"/>
                  <a:gd name="T206" fmla="+- 0 569 -140"/>
                  <a:gd name="T207" fmla="*/ 569 h 751"/>
                  <a:gd name="T208" fmla="+- 0 3062 2882"/>
                  <a:gd name="T209" fmla="*/ T208 w 187"/>
                  <a:gd name="T210" fmla="+- 0 553 -140"/>
                  <a:gd name="T211" fmla="*/ 553 h 751"/>
                  <a:gd name="T212" fmla="+- 0 3067 2882"/>
                  <a:gd name="T213" fmla="*/ T212 w 187"/>
                  <a:gd name="T214" fmla="+- 0 536 -140"/>
                  <a:gd name="T215" fmla="*/ 536 h 751"/>
                  <a:gd name="T216" fmla="+- 0 3069 2882"/>
                  <a:gd name="T217" fmla="*/ T216 w 187"/>
                  <a:gd name="T218" fmla="+- 0 518 -140"/>
                  <a:gd name="T219" fmla="*/ 518 h 751"/>
                  <a:gd name="T220" fmla="+- 0 3067 2882"/>
                  <a:gd name="T221" fmla="*/ T220 w 187"/>
                  <a:gd name="T222" fmla="+- 0 499 -140"/>
                  <a:gd name="T223" fmla="*/ 499 h 751"/>
                  <a:gd name="T224" fmla="+- 0 3062 2882"/>
                  <a:gd name="T225" fmla="*/ T224 w 187"/>
                  <a:gd name="T226" fmla="+- 0 482 -140"/>
                  <a:gd name="T227" fmla="*/ 482 h 751"/>
                  <a:gd name="T228" fmla="+- 0 3054 2882"/>
                  <a:gd name="T229" fmla="*/ T228 w 187"/>
                  <a:gd name="T230" fmla="+- 0 466 -140"/>
                  <a:gd name="T231" fmla="*/ 466 h 751"/>
                  <a:gd name="T232" fmla="+- 0 3042 2882"/>
                  <a:gd name="T233" fmla="*/ T232 w 187"/>
                  <a:gd name="T234" fmla="+- 0 452 -140"/>
                  <a:gd name="T235" fmla="*/ 452 h 751"/>
                  <a:gd name="T236" fmla="+- 0 3027 2882"/>
                  <a:gd name="T237" fmla="*/ T236 w 187"/>
                  <a:gd name="T238" fmla="+- 0 440 -140"/>
                  <a:gd name="T239" fmla="*/ 440 h 751"/>
                  <a:gd name="T240" fmla="+- 0 3011 2882"/>
                  <a:gd name="T241" fmla="*/ T240 w 187"/>
                  <a:gd name="T242" fmla="+- 0 431 -140"/>
                  <a:gd name="T243" fmla="*/ 431 h 751"/>
                  <a:gd name="T244" fmla="+- 0 2994 2882"/>
                  <a:gd name="T245" fmla="*/ T244 w 187"/>
                  <a:gd name="T246" fmla="+- 0 426 -140"/>
                  <a:gd name="T247" fmla="*/ 426 h 751"/>
                  <a:gd name="T248" fmla="+- 0 2976 2882"/>
                  <a:gd name="T249" fmla="*/ T248 w 187"/>
                  <a:gd name="T250" fmla="+- 0 424 -140"/>
                  <a:gd name="T251" fmla="*/ 424 h 7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  <a:cxn ang="0">
                    <a:pos x="T245" y="T247"/>
                  </a:cxn>
                  <a:cxn ang="0">
                    <a:pos x="T249" y="T251"/>
                  </a:cxn>
                </a:cxnLst>
                <a:rect l="0" t="0" r="r" b="b"/>
                <a:pathLst>
                  <a:path w="187" h="751">
                    <a:moveTo>
                      <a:pt x="94" y="0"/>
                    </a:moveTo>
                    <a:lnTo>
                      <a:pt x="54" y="8"/>
                    </a:lnTo>
                    <a:lnTo>
                      <a:pt x="26" y="29"/>
                    </a:lnTo>
                    <a:lnTo>
                      <a:pt x="9" y="65"/>
                    </a:lnTo>
                    <a:lnTo>
                      <a:pt x="3" y="116"/>
                    </a:lnTo>
                    <a:lnTo>
                      <a:pt x="5" y="166"/>
                    </a:lnTo>
                    <a:lnTo>
                      <a:pt x="10" y="222"/>
                    </a:lnTo>
                    <a:lnTo>
                      <a:pt x="18" y="282"/>
                    </a:lnTo>
                    <a:lnTo>
                      <a:pt x="30" y="348"/>
                    </a:lnTo>
                    <a:lnTo>
                      <a:pt x="42" y="409"/>
                    </a:lnTo>
                    <a:lnTo>
                      <a:pt x="51" y="455"/>
                    </a:lnTo>
                    <a:lnTo>
                      <a:pt x="59" y="486"/>
                    </a:lnTo>
                    <a:lnTo>
                      <a:pt x="64" y="502"/>
                    </a:lnTo>
                    <a:lnTo>
                      <a:pt x="69" y="514"/>
                    </a:lnTo>
                    <a:lnTo>
                      <a:pt x="79" y="520"/>
                    </a:lnTo>
                    <a:lnTo>
                      <a:pt x="107" y="520"/>
                    </a:lnTo>
                    <a:lnTo>
                      <a:pt x="117" y="513"/>
                    </a:lnTo>
                    <a:lnTo>
                      <a:pt x="124" y="499"/>
                    </a:lnTo>
                    <a:lnTo>
                      <a:pt x="129" y="480"/>
                    </a:lnTo>
                    <a:lnTo>
                      <a:pt x="137" y="446"/>
                    </a:lnTo>
                    <a:lnTo>
                      <a:pt x="146" y="397"/>
                    </a:lnTo>
                    <a:lnTo>
                      <a:pt x="158" y="333"/>
                    </a:lnTo>
                    <a:lnTo>
                      <a:pt x="169" y="266"/>
                    </a:lnTo>
                    <a:lnTo>
                      <a:pt x="177" y="207"/>
                    </a:lnTo>
                    <a:lnTo>
                      <a:pt x="181" y="157"/>
                    </a:lnTo>
                    <a:lnTo>
                      <a:pt x="183" y="116"/>
                    </a:lnTo>
                    <a:lnTo>
                      <a:pt x="177" y="65"/>
                    </a:lnTo>
                    <a:lnTo>
                      <a:pt x="161" y="29"/>
                    </a:lnTo>
                    <a:lnTo>
                      <a:pt x="133" y="8"/>
                    </a:lnTo>
                    <a:lnTo>
                      <a:pt x="94" y="0"/>
                    </a:lnTo>
                    <a:close/>
                    <a:moveTo>
                      <a:pt x="94" y="564"/>
                    </a:moveTo>
                    <a:lnTo>
                      <a:pt x="75" y="566"/>
                    </a:lnTo>
                    <a:lnTo>
                      <a:pt x="58" y="571"/>
                    </a:lnTo>
                    <a:lnTo>
                      <a:pt x="42" y="580"/>
                    </a:lnTo>
                    <a:lnTo>
                      <a:pt x="28" y="592"/>
                    </a:lnTo>
                    <a:lnTo>
                      <a:pt x="16" y="606"/>
                    </a:lnTo>
                    <a:lnTo>
                      <a:pt x="7" y="622"/>
                    </a:lnTo>
                    <a:lnTo>
                      <a:pt x="2" y="639"/>
                    </a:lnTo>
                    <a:lnTo>
                      <a:pt x="0" y="658"/>
                    </a:lnTo>
                    <a:lnTo>
                      <a:pt x="2" y="676"/>
                    </a:lnTo>
                    <a:lnTo>
                      <a:pt x="7" y="693"/>
                    </a:lnTo>
                    <a:lnTo>
                      <a:pt x="16" y="709"/>
                    </a:lnTo>
                    <a:lnTo>
                      <a:pt x="28" y="724"/>
                    </a:lnTo>
                    <a:lnTo>
                      <a:pt x="42" y="735"/>
                    </a:lnTo>
                    <a:lnTo>
                      <a:pt x="58" y="744"/>
                    </a:lnTo>
                    <a:lnTo>
                      <a:pt x="75" y="749"/>
                    </a:lnTo>
                    <a:lnTo>
                      <a:pt x="94" y="751"/>
                    </a:lnTo>
                    <a:lnTo>
                      <a:pt x="112" y="749"/>
                    </a:lnTo>
                    <a:lnTo>
                      <a:pt x="129" y="744"/>
                    </a:lnTo>
                    <a:lnTo>
                      <a:pt x="145" y="735"/>
                    </a:lnTo>
                    <a:lnTo>
                      <a:pt x="160" y="724"/>
                    </a:lnTo>
                    <a:lnTo>
                      <a:pt x="172" y="709"/>
                    </a:lnTo>
                    <a:lnTo>
                      <a:pt x="180" y="693"/>
                    </a:lnTo>
                    <a:lnTo>
                      <a:pt x="185" y="676"/>
                    </a:lnTo>
                    <a:lnTo>
                      <a:pt x="187" y="658"/>
                    </a:lnTo>
                    <a:lnTo>
                      <a:pt x="185" y="639"/>
                    </a:lnTo>
                    <a:lnTo>
                      <a:pt x="180" y="622"/>
                    </a:lnTo>
                    <a:lnTo>
                      <a:pt x="172" y="606"/>
                    </a:lnTo>
                    <a:lnTo>
                      <a:pt x="160" y="592"/>
                    </a:lnTo>
                    <a:lnTo>
                      <a:pt x="145" y="580"/>
                    </a:lnTo>
                    <a:lnTo>
                      <a:pt x="129" y="571"/>
                    </a:lnTo>
                    <a:lnTo>
                      <a:pt x="112" y="566"/>
                    </a:lnTo>
                    <a:lnTo>
                      <a:pt x="94" y="564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444431" y="3237343"/>
              <a:ext cx="33832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See your doctor this week?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15872" y="4251026"/>
            <a:ext cx="3830384" cy="549785"/>
            <a:chOff x="1515872" y="4251026"/>
            <a:chExt cx="3830384" cy="549785"/>
          </a:xfrm>
        </p:grpSpPr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1515872" y="4251026"/>
              <a:ext cx="672656" cy="549785"/>
              <a:chOff x="2268" y="-321"/>
              <a:chExt cx="1389" cy="1172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268" y="-321"/>
                <a:ext cx="1389" cy="1172"/>
              </a:xfrm>
              <a:custGeom>
                <a:avLst/>
                <a:gdLst>
                  <a:gd name="T0" fmla="+- 0 3430 2268"/>
                  <a:gd name="T1" fmla="*/ T0 w 1389"/>
                  <a:gd name="T2" fmla="+- 0 -321 -321"/>
                  <a:gd name="T3" fmla="*/ -321 h 1172"/>
                  <a:gd name="T4" fmla="+- 0 2494 2268"/>
                  <a:gd name="T5" fmla="*/ T4 w 1389"/>
                  <a:gd name="T6" fmla="+- 0 -321 -321"/>
                  <a:gd name="T7" fmla="*/ -321 h 1172"/>
                  <a:gd name="T8" fmla="+- 0 2399 2268"/>
                  <a:gd name="T9" fmla="*/ T8 w 1389"/>
                  <a:gd name="T10" fmla="+- 0 -320 -321"/>
                  <a:gd name="T11" fmla="*/ -320 h 1172"/>
                  <a:gd name="T12" fmla="+- 0 2335 2268"/>
                  <a:gd name="T13" fmla="*/ T12 w 1389"/>
                  <a:gd name="T14" fmla="+- 0 -313 -321"/>
                  <a:gd name="T15" fmla="*/ -313 h 1172"/>
                  <a:gd name="T16" fmla="+- 0 2276 2268"/>
                  <a:gd name="T17" fmla="*/ T16 w 1389"/>
                  <a:gd name="T18" fmla="+- 0 -254 -321"/>
                  <a:gd name="T19" fmla="*/ -254 h 1172"/>
                  <a:gd name="T20" fmla="+- 0 2269 2268"/>
                  <a:gd name="T21" fmla="*/ T20 w 1389"/>
                  <a:gd name="T22" fmla="+- 0 -190 -321"/>
                  <a:gd name="T23" fmla="*/ -190 h 1172"/>
                  <a:gd name="T24" fmla="+- 0 2268 2268"/>
                  <a:gd name="T25" fmla="*/ T24 w 1389"/>
                  <a:gd name="T26" fmla="+- 0 -94 -321"/>
                  <a:gd name="T27" fmla="*/ -94 h 1172"/>
                  <a:gd name="T28" fmla="+- 0 2268 2268"/>
                  <a:gd name="T29" fmla="*/ T28 w 1389"/>
                  <a:gd name="T30" fmla="+- 0 624 -321"/>
                  <a:gd name="T31" fmla="*/ 624 h 1172"/>
                  <a:gd name="T32" fmla="+- 0 2269 2268"/>
                  <a:gd name="T33" fmla="*/ T32 w 1389"/>
                  <a:gd name="T34" fmla="+- 0 719 -321"/>
                  <a:gd name="T35" fmla="*/ 719 h 1172"/>
                  <a:gd name="T36" fmla="+- 0 2276 2268"/>
                  <a:gd name="T37" fmla="*/ T36 w 1389"/>
                  <a:gd name="T38" fmla="+- 0 783 -321"/>
                  <a:gd name="T39" fmla="*/ 783 h 1172"/>
                  <a:gd name="T40" fmla="+- 0 2335 2268"/>
                  <a:gd name="T41" fmla="*/ T40 w 1389"/>
                  <a:gd name="T42" fmla="+- 0 842 -321"/>
                  <a:gd name="T43" fmla="*/ 842 h 1172"/>
                  <a:gd name="T44" fmla="+- 0 2399 2268"/>
                  <a:gd name="T45" fmla="*/ T44 w 1389"/>
                  <a:gd name="T46" fmla="+- 0 850 -321"/>
                  <a:gd name="T47" fmla="*/ 850 h 1172"/>
                  <a:gd name="T48" fmla="+- 0 2494 2268"/>
                  <a:gd name="T49" fmla="*/ T48 w 1389"/>
                  <a:gd name="T50" fmla="+- 0 851 -321"/>
                  <a:gd name="T51" fmla="*/ 851 h 1172"/>
                  <a:gd name="T52" fmla="+- 0 3430 2268"/>
                  <a:gd name="T53" fmla="*/ T52 w 1389"/>
                  <a:gd name="T54" fmla="+- 0 851 -321"/>
                  <a:gd name="T55" fmla="*/ 851 h 1172"/>
                  <a:gd name="T56" fmla="+- 0 3525 2268"/>
                  <a:gd name="T57" fmla="*/ T56 w 1389"/>
                  <a:gd name="T58" fmla="+- 0 850 -321"/>
                  <a:gd name="T59" fmla="*/ 850 h 1172"/>
                  <a:gd name="T60" fmla="+- 0 3589 2268"/>
                  <a:gd name="T61" fmla="*/ T60 w 1389"/>
                  <a:gd name="T62" fmla="+- 0 842 -321"/>
                  <a:gd name="T63" fmla="*/ 842 h 1172"/>
                  <a:gd name="T64" fmla="+- 0 3648 2268"/>
                  <a:gd name="T65" fmla="*/ T64 w 1389"/>
                  <a:gd name="T66" fmla="+- 0 783 -321"/>
                  <a:gd name="T67" fmla="*/ 783 h 1172"/>
                  <a:gd name="T68" fmla="+- 0 3656 2268"/>
                  <a:gd name="T69" fmla="*/ T68 w 1389"/>
                  <a:gd name="T70" fmla="+- 0 719 -321"/>
                  <a:gd name="T71" fmla="*/ 719 h 1172"/>
                  <a:gd name="T72" fmla="+- 0 3657 2268"/>
                  <a:gd name="T73" fmla="*/ T72 w 1389"/>
                  <a:gd name="T74" fmla="+- 0 624 -321"/>
                  <a:gd name="T75" fmla="*/ 624 h 1172"/>
                  <a:gd name="T76" fmla="+- 0 3657 2268"/>
                  <a:gd name="T77" fmla="*/ T76 w 1389"/>
                  <a:gd name="T78" fmla="+- 0 -94 -321"/>
                  <a:gd name="T79" fmla="*/ -94 h 1172"/>
                  <a:gd name="T80" fmla="+- 0 3656 2268"/>
                  <a:gd name="T81" fmla="*/ T80 w 1389"/>
                  <a:gd name="T82" fmla="+- 0 -190 -321"/>
                  <a:gd name="T83" fmla="*/ -190 h 1172"/>
                  <a:gd name="T84" fmla="+- 0 3648 2268"/>
                  <a:gd name="T85" fmla="*/ T84 w 1389"/>
                  <a:gd name="T86" fmla="+- 0 -254 -321"/>
                  <a:gd name="T87" fmla="*/ -254 h 1172"/>
                  <a:gd name="T88" fmla="+- 0 3589 2268"/>
                  <a:gd name="T89" fmla="*/ T88 w 1389"/>
                  <a:gd name="T90" fmla="+- 0 -313 -321"/>
                  <a:gd name="T91" fmla="*/ -313 h 1172"/>
                  <a:gd name="T92" fmla="+- 0 3525 2268"/>
                  <a:gd name="T93" fmla="*/ T92 w 1389"/>
                  <a:gd name="T94" fmla="+- 0 -320 -321"/>
                  <a:gd name="T95" fmla="*/ -320 h 1172"/>
                  <a:gd name="T96" fmla="+- 0 3430 2268"/>
                  <a:gd name="T97" fmla="*/ T96 w 1389"/>
                  <a:gd name="T98" fmla="+- 0 -321 -321"/>
                  <a:gd name="T99" fmla="*/ -321 h 11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389" h="1172">
                    <a:moveTo>
                      <a:pt x="1162" y="0"/>
                    </a:moveTo>
                    <a:lnTo>
                      <a:pt x="226" y="0"/>
                    </a:lnTo>
                    <a:lnTo>
                      <a:pt x="131" y="1"/>
                    </a:lnTo>
                    <a:lnTo>
                      <a:pt x="67" y="8"/>
                    </a:lnTo>
                    <a:lnTo>
                      <a:pt x="8" y="67"/>
                    </a:lnTo>
                    <a:lnTo>
                      <a:pt x="1" y="131"/>
                    </a:lnTo>
                    <a:lnTo>
                      <a:pt x="0" y="227"/>
                    </a:lnTo>
                    <a:lnTo>
                      <a:pt x="0" y="945"/>
                    </a:lnTo>
                    <a:lnTo>
                      <a:pt x="1" y="1040"/>
                    </a:lnTo>
                    <a:lnTo>
                      <a:pt x="8" y="1104"/>
                    </a:lnTo>
                    <a:lnTo>
                      <a:pt x="67" y="1163"/>
                    </a:lnTo>
                    <a:lnTo>
                      <a:pt x="131" y="1171"/>
                    </a:lnTo>
                    <a:lnTo>
                      <a:pt x="226" y="1172"/>
                    </a:lnTo>
                    <a:lnTo>
                      <a:pt x="1162" y="1172"/>
                    </a:lnTo>
                    <a:lnTo>
                      <a:pt x="1257" y="1171"/>
                    </a:lnTo>
                    <a:lnTo>
                      <a:pt x="1321" y="1163"/>
                    </a:lnTo>
                    <a:lnTo>
                      <a:pt x="1380" y="1104"/>
                    </a:lnTo>
                    <a:lnTo>
                      <a:pt x="1388" y="1040"/>
                    </a:lnTo>
                    <a:lnTo>
                      <a:pt x="1389" y="945"/>
                    </a:lnTo>
                    <a:lnTo>
                      <a:pt x="1389" y="227"/>
                    </a:lnTo>
                    <a:lnTo>
                      <a:pt x="1388" y="131"/>
                    </a:lnTo>
                    <a:lnTo>
                      <a:pt x="1380" y="67"/>
                    </a:lnTo>
                    <a:lnTo>
                      <a:pt x="1321" y="8"/>
                    </a:lnTo>
                    <a:lnTo>
                      <a:pt x="1257" y="1"/>
                    </a:lnTo>
                    <a:lnTo>
                      <a:pt x="1162" y="0"/>
                    </a:lnTo>
                    <a:close/>
                  </a:path>
                </a:pathLst>
              </a:custGeom>
              <a:solidFill>
                <a:srgbClr val="FFFB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AutoShape 405"/>
              <p:cNvSpPr>
                <a:spLocks/>
              </p:cNvSpPr>
              <p:nvPr/>
            </p:nvSpPr>
            <p:spPr bwMode="auto">
              <a:xfrm>
                <a:off x="2702" y="-94"/>
                <a:ext cx="474" cy="751"/>
              </a:xfrm>
              <a:custGeom>
                <a:avLst/>
                <a:gdLst>
                  <a:gd name="T0" fmla="+- 0 2879 2702"/>
                  <a:gd name="T1" fmla="*/ T0 w 474"/>
                  <a:gd name="T2" fmla="+- 0 -29 -94"/>
                  <a:gd name="T3" fmla="*/ -29 h 751"/>
                  <a:gd name="T4" fmla="+- 0 2835 2702"/>
                  <a:gd name="T5" fmla="*/ T4 w 474"/>
                  <a:gd name="T6" fmla="+- 0 -87 -94"/>
                  <a:gd name="T7" fmla="*/ -87 h 751"/>
                  <a:gd name="T8" fmla="+- 0 2756 2702"/>
                  <a:gd name="T9" fmla="*/ T8 w 474"/>
                  <a:gd name="T10" fmla="+- 0 -87 -94"/>
                  <a:gd name="T11" fmla="*/ -87 h 751"/>
                  <a:gd name="T12" fmla="+- 0 2711 2702"/>
                  <a:gd name="T13" fmla="*/ T12 w 474"/>
                  <a:gd name="T14" fmla="+- 0 -29 -94"/>
                  <a:gd name="T15" fmla="*/ -29 h 751"/>
                  <a:gd name="T16" fmla="+- 0 2707 2702"/>
                  <a:gd name="T17" fmla="*/ T16 w 474"/>
                  <a:gd name="T18" fmla="+- 0 72 -94"/>
                  <a:gd name="T19" fmla="*/ 72 h 751"/>
                  <a:gd name="T20" fmla="+- 0 2720 2702"/>
                  <a:gd name="T21" fmla="*/ T20 w 474"/>
                  <a:gd name="T22" fmla="+- 0 188 -94"/>
                  <a:gd name="T23" fmla="*/ 188 h 751"/>
                  <a:gd name="T24" fmla="+- 0 2744 2702"/>
                  <a:gd name="T25" fmla="*/ T24 w 474"/>
                  <a:gd name="T26" fmla="+- 0 314 -94"/>
                  <a:gd name="T27" fmla="*/ 314 h 751"/>
                  <a:gd name="T28" fmla="+- 0 2761 2702"/>
                  <a:gd name="T29" fmla="*/ T28 w 474"/>
                  <a:gd name="T30" fmla="+- 0 391 -94"/>
                  <a:gd name="T31" fmla="*/ 391 h 751"/>
                  <a:gd name="T32" fmla="+- 0 2771 2702"/>
                  <a:gd name="T33" fmla="*/ T32 w 474"/>
                  <a:gd name="T34" fmla="+- 0 420 -94"/>
                  <a:gd name="T35" fmla="*/ 420 h 751"/>
                  <a:gd name="T36" fmla="+- 0 2809 2702"/>
                  <a:gd name="T37" fmla="*/ T36 w 474"/>
                  <a:gd name="T38" fmla="+- 0 426 -94"/>
                  <a:gd name="T39" fmla="*/ 426 h 751"/>
                  <a:gd name="T40" fmla="+- 0 2826 2702"/>
                  <a:gd name="T41" fmla="*/ T40 w 474"/>
                  <a:gd name="T42" fmla="+- 0 404 -94"/>
                  <a:gd name="T43" fmla="*/ 404 h 751"/>
                  <a:gd name="T44" fmla="+- 0 2839 2702"/>
                  <a:gd name="T45" fmla="*/ T44 w 474"/>
                  <a:gd name="T46" fmla="+- 0 352 -94"/>
                  <a:gd name="T47" fmla="*/ 352 h 751"/>
                  <a:gd name="T48" fmla="+- 0 2860 2702"/>
                  <a:gd name="T49" fmla="*/ T48 w 474"/>
                  <a:gd name="T50" fmla="+- 0 239 -94"/>
                  <a:gd name="T51" fmla="*/ 239 h 751"/>
                  <a:gd name="T52" fmla="+- 0 2879 2702"/>
                  <a:gd name="T53" fmla="*/ T52 w 474"/>
                  <a:gd name="T54" fmla="+- 0 112 -94"/>
                  <a:gd name="T55" fmla="*/ 112 h 751"/>
                  <a:gd name="T56" fmla="+- 0 2885 2702"/>
                  <a:gd name="T57" fmla="*/ T56 w 474"/>
                  <a:gd name="T58" fmla="+- 0 22 -94"/>
                  <a:gd name="T59" fmla="*/ 22 h 751"/>
                  <a:gd name="T60" fmla="+- 0 2887 2702"/>
                  <a:gd name="T61" fmla="*/ T60 w 474"/>
                  <a:gd name="T62" fmla="+- 0 545 -94"/>
                  <a:gd name="T63" fmla="*/ 545 h 751"/>
                  <a:gd name="T64" fmla="+- 0 2874 2702"/>
                  <a:gd name="T65" fmla="*/ T64 w 474"/>
                  <a:gd name="T66" fmla="+- 0 512 -94"/>
                  <a:gd name="T67" fmla="*/ 512 h 751"/>
                  <a:gd name="T68" fmla="+- 0 2847 2702"/>
                  <a:gd name="T69" fmla="*/ T68 w 474"/>
                  <a:gd name="T70" fmla="+- 0 485 -94"/>
                  <a:gd name="T71" fmla="*/ 485 h 751"/>
                  <a:gd name="T72" fmla="+- 0 2814 2702"/>
                  <a:gd name="T73" fmla="*/ T72 w 474"/>
                  <a:gd name="T74" fmla="+- 0 472 -94"/>
                  <a:gd name="T75" fmla="*/ 472 h 751"/>
                  <a:gd name="T76" fmla="+- 0 2777 2702"/>
                  <a:gd name="T77" fmla="*/ T76 w 474"/>
                  <a:gd name="T78" fmla="+- 0 472 -94"/>
                  <a:gd name="T79" fmla="*/ 472 h 751"/>
                  <a:gd name="T80" fmla="+- 0 2744 2702"/>
                  <a:gd name="T81" fmla="*/ T80 w 474"/>
                  <a:gd name="T82" fmla="+- 0 485 -94"/>
                  <a:gd name="T83" fmla="*/ 485 h 751"/>
                  <a:gd name="T84" fmla="+- 0 2718 2702"/>
                  <a:gd name="T85" fmla="*/ T84 w 474"/>
                  <a:gd name="T86" fmla="+- 0 512 -94"/>
                  <a:gd name="T87" fmla="*/ 512 h 751"/>
                  <a:gd name="T88" fmla="+- 0 2704 2702"/>
                  <a:gd name="T89" fmla="*/ T88 w 474"/>
                  <a:gd name="T90" fmla="+- 0 545 -94"/>
                  <a:gd name="T91" fmla="*/ 545 h 751"/>
                  <a:gd name="T92" fmla="+- 0 2704 2702"/>
                  <a:gd name="T93" fmla="*/ T92 w 474"/>
                  <a:gd name="T94" fmla="+- 0 582 -94"/>
                  <a:gd name="T95" fmla="*/ 582 h 751"/>
                  <a:gd name="T96" fmla="+- 0 2718 2702"/>
                  <a:gd name="T97" fmla="*/ T96 w 474"/>
                  <a:gd name="T98" fmla="+- 0 615 -94"/>
                  <a:gd name="T99" fmla="*/ 615 h 751"/>
                  <a:gd name="T100" fmla="+- 0 2744 2702"/>
                  <a:gd name="T101" fmla="*/ T100 w 474"/>
                  <a:gd name="T102" fmla="+- 0 641 -94"/>
                  <a:gd name="T103" fmla="*/ 641 h 751"/>
                  <a:gd name="T104" fmla="+- 0 2777 2702"/>
                  <a:gd name="T105" fmla="*/ T104 w 474"/>
                  <a:gd name="T106" fmla="+- 0 655 -94"/>
                  <a:gd name="T107" fmla="*/ 655 h 751"/>
                  <a:gd name="T108" fmla="+- 0 2814 2702"/>
                  <a:gd name="T109" fmla="*/ T108 w 474"/>
                  <a:gd name="T110" fmla="+- 0 655 -94"/>
                  <a:gd name="T111" fmla="*/ 655 h 751"/>
                  <a:gd name="T112" fmla="+- 0 2847 2702"/>
                  <a:gd name="T113" fmla="*/ T112 w 474"/>
                  <a:gd name="T114" fmla="+- 0 641 -94"/>
                  <a:gd name="T115" fmla="*/ 641 h 751"/>
                  <a:gd name="T116" fmla="+- 0 2874 2702"/>
                  <a:gd name="T117" fmla="*/ T116 w 474"/>
                  <a:gd name="T118" fmla="+- 0 615 -94"/>
                  <a:gd name="T119" fmla="*/ 615 h 751"/>
                  <a:gd name="T120" fmla="+- 0 2887 2702"/>
                  <a:gd name="T121" fmla="*/ T120 w 474"/>
                  <a:gd name="T122" fmla="+- 0 582 -94"/>
                  <a:gd name="T123" fmla="*/ 582 h 751"/>
                  <a:gd name="T124" fmla="+- 0 3172 2702"/>
                  <a:gd name="T125" fmla="*/ T124 w 474"/>
                  <a:gd name="T126" fmla="+- 0 22 -94"/>
                  <a:gd name="T127" fmla="*/ 22 h 751"/>
                  <a:gd name="T128" fmla="+- 0 3149 2702"/>
                  <a:gd name="T129" fmla="*/ T128 w 474"/>
                  <a:gd name="T130" fmla="+- 0 -65 -94"/>
                  <a:gd name="T131" fmla="*/ -65 h 751"/>
                  <a:gd name="T132" fmla="+- 0 3083 2702"/>
                  <a:gd name="T133" fmla="*/ T132 w 474"/>
                  <a:gd name="T134" fmla="+- 0 -94 -94"/>
                  <a:gd name="T135" fmla="*/ -94 h 751"/>
                  <a:gd name="T136" fmla="+- 0 3015 2702"/>
                  <a:gd name="T137" fmla="*/ T136 w 474"/>
                  <a:gd name="T138" fmla="+- 0 -65 -94"/>
                  <a:gd name="T139" fmla="*/ -65 h 751"/>
                  <a:gd name="T140" fmla="+- 0 2992 2702"/>
                  <a:gd name="T141" fmla="*/ T140 w 474"/>
                  <a:gd name="T142" fmla="+- 0 22 -94"/>
                  <a:gd name="T143" fmla="*/ 22 h 751"/>
                  <a:gd name="T144" fmla="+- 0 2999 2702"/>
                  <a:gd name="T145" fmla="*/ T144 w 474"/>
                  <a:gd name="T146" fmla="+- 0 127 -94"/>
                  <a:gd name="T147" fmla="*/ 127 h 751"/>
                  <a:gd name="T148" fmla="+- 0 3018 2702"/>
                  <a:gd name="T149" fmla="*/ T148 w 474"/>
                  <a:gd name="T150" fmla="+- 0 254 -94"/>
                  <a:gd name="T151" fmla="*/ 254 h 751"/>
                  <a:gd name="T152" fmla="+- 0 3040 2702"/>
                  <a:gd name="T153" fmla="*/ T152 w 474"/>
                  <a:gd name="T154" fmla="+- 0 360 -94"/>
                  <a:gd name="T155" fmla="*/ 360 h 751"/>
                  <a:gd name="T156" fmla="+- 0 3053 2702"/>
                  <a:gd name="T157" fmla="*/ T156 w 474"/>
                  <a:gd name="T158" fmla="+- 0 408 -94"/>
                  <a:gd name="T159" fmla="*/ 408 h 751"/>
                  <a:gd name="T160" fmla="+- 0 3068 2702"/>
                  <a:gd name="T161" fmla="*/ T160 w 474"/>
                  <a:gd name="T162" fmla="+- 0 426 -94"/>
                  <a:gd name="T163" fmla="*/ 426 h 751"/>
                  <a:gd name="T164" fmla="+- 0 3106 2702"/>
                  <a:gd name="T165" fmla="*/ T164 w 474"/>
                  <a:gd name="T166" fmla="+- 0 419 -94"/>
                  <a:gd name="T167" fmla="*/ 419 h 751"/>
                  <a:gd name="T168" fmla="+- 0 3118 2702"/>
                  <a:gd name="T169" fmla="*/ T168 w 474"/>
                  <a:gd name="T170" fmla="+- 0 386 -94"/>
                  <a:gd name="T171" fmla="*/ 386 h 751"/>
                  <a:gd name="T172" fmla="+- 0 3135 2702"/>
                  <a:gd name="T173" fmla="*/ T172 w 474"/>
                  <a:gd name="T174" fmla="+- 0 303 -94"/>
                  <a:gd name="T175" fmla="*/ 303 h 751"/>
                  <a:gd name="T176" fmla="+- 0 3158 2702"/>
                  <a:gd name="T177" fmla="*/ T176 w 474"/>
                  <a:gd name="T178" fmla="+- 0 171 -94"/>
                  <a:gd name="T179" fmla="*/ 171 h 751"/>
                  <a:gd name="T180" fmla="+- 0 3170 2702"/>
                  <a:gd name="T181" fmla="*/ T180 w 474"/>
                  <a:gd name="T182" fmla="+- 0 63 -94"/>
                  <a:gd name="T183" fmla="*/ 63 h 751"/>
                  <a:gd name="T184" fmla="+- 0 3176 2702"/>
                  <a:gd name="T185" fmla="*/ T184 w 474"/>
                  <a:gd name="T186" fmla="+- 0 563 -94"/>
                  <a:gd name="T187" fmla="*/ 563 h 751"/>
                  <a:gd name="T188" fmla="+- 0 3169 2702"/>
                  <a:gd name="T189" fmla="*/ T188 w 474"/>
                  <a:gd name="T190" fmla="+- 0 527 -94"/>
                  <a:gd name="T191" fmla="*/ 527 h 751"/>
                  <a:gd name="T192" fmla="+- 0 3148 2702"/>
                  <a:gd name="T193" fmla="*/ T192 w 474"/>
                  <a:gd name="T194" fmla="+- 0 497 -94"/>
                  <a:gd name="T195" fmla="*/ 497 h 751"/>
                  <a:gd name="T196" fmla="+- 0 3118 2702"/>
                  <a:gd name="T197" fmla="*/ T196 w 474"/>
                  <a:gd name="T198" fmla="+- 0 477 -94"/>
                  <a:gd name="T199" fmla="*/ 477 h 751"/>
                  <a:gd name="T200" fmla="+- 0 3083 2702"/>
                  <a:gd name="T201" fmla="*/ T200 w 474"/>
                  <a:gd name="T202" fmla="+- 0 470 -94"/>
                  <a:gd name="T203" fmla="*/ 470 h 751"/>
                  <a:gd name="T204" fmla="+- 0 3047 2702"/>
                  <a:gd name="T205" fmla="*/ T204 w 474"/>
                  <a:gd name="T206" fmla="+- 0 477 -94"/>
                  <a:gd name="T207" fmla="*/ 477 h 751"/>
                  <a:gd name="T208" fmla="+- 0 3016 2702"/>
                  <a:gd name="T209" fmla="*/ T208 w 474"/>
                  <a:gd name="T210" fmla="+- 0 497 -94"/>
                  <a:gd name="T211" fmla="*/ 497 h 751"/>
                  <a:gd name="T212" fmla="+- 0 2996 2702"/>
                  <a:gd name="T213" fmla="*/ T212 w 474"/>
                  <a:gd name="T214" fmla="+- 0 527 -94"/>
                  <a:gd name="T215" fmla="*/ 527 h 751"/>
                  <a:gd name="T216" fmla="+- 0 2989 2702"/>
                  <a:gd name="T217" fmla="*/ T216 w 474"/>
                  <a:gd name="T218" fmla="+- 0 563 -94"/>
                  <a:gd name="T219" fmla="*/ 563 h 751"/>
                  <a:gd name="T220" fmla="+- 0 2996 2702"/>
                  <a:gd name="T221" fmla="*/ T220 w 474"/>
                  <a:gd name="T222" fmla="+- 0 599 -94"/>
                  <a:gd name="T223" fmla="*/ 599 h 751"/>
                  <a:gd name="T224" fmla="+- 0 3016 2702"/>
                  <a:gd name="T225" fmla="*/ T224 w 474"/>
                  <a:gd name="T226" fmla="+- 0 629 -94"/>
                  <a:gd name="T227" fmla="*/ 629 h 751"/>
                  <a:gd name="T228" fmla="+- 0 3047 2702"/>
                  <a:gd name="T229" fmla="*/ T228 w 474"/>
                  <a:gd name="T230" fmla="+- 0 649 -94"/>
                  <a:gd name="T231" fmla="*/ 649 h 751"/>
                  <a:gd name="T232" fmla="+- 0 3083 2702"/>
                  <a:gd name="T233" fmla="*/ T232 w 474"/>
                  <a:gd name="T234" fmla="+- 0 656 -94"/>
                  <a:gd name="T235" fmla="*/ 656 h 751"/>
                  <a:gd name="T236" fmla="+- 0 3118 2702"/>
                  <a:gd name="T237" fmla="*/ T236 w 474"/>
                  <a:gd name="T238" fmla="+- 0 649 -94"/>
                  <a:gd name="T239" fmla="*/ 649 h 751"/>
                  <a:gd name="T240" fmla="+- 0 3148 2702"/>
                  <a:gd name="T241" fmla="*/ T240 w 474"/>
                  <a:gd name="T242" fmla="+- 0 629 -94"/>
                  <a:gd name="T243" fmla="*/ 629 h 751"/>
                  <a:gd name="T244" fmla="+- 0 3169 2702"/>
                  <a:gd name="T245" fmla="*/ T244 w 474"/>
                  <a:gd name="T246" fmla="+- 0 599 -94"/>
                  <a:gd name="T247" fmla="*/ 599 h 751"/>
                  <a:gd name="T248" fmla="+- 0 3176 2702"/>
                  <a:gd name="T249" fmla="*/ T248 w 474"/>
                  <a:gd name="T250" fmla="+- 0 563 -94"/>
                  <a:gd name="T251" fmla="*/ 563 h 7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  <a:cxn ang="0">
                    <a:pos x="T245" y="T247"/>
                  </a:cxn>
                  <a:cxn ang="0">
                    <a:pos x="T249" y="T251"/>
                  </a:cxn>
                </a:cxnLst>
                <a:rect l="0" t="0" r="r" b="b"/>
                <a:pathLst>
                  <a:path w="474" h="751">
                    <a:moveTo>
                      <a:pt x="183" y="116"/>
                    </a:moveTo>
                    <a:lnTo>
                      <a:pt x="177" y="65"/>
                    </a:lnTo>
                    <a:lnTo>
                      <a:pt x="161" y="29"/>
                    </a:lnTo>
                    <a:lnTo>
                      <a:pt x="133" y="7"/>
                    </a:lnTo>
                    <a:lnTo>
                      <a:pt x="94" y="0"/>
                    </a:lnTo>
                    <a:lnTo>
                      <a:pt x="54" y="7"/>
                    </a:lnTo>
                    <a:lnTo>
                      <a:pt x="26" y="29"/>
                    </a:lnTo>
                    <a:lnTo>
                      <a:pt x="9" y="65"/>
                    </a:lnTo>
                    <a:lnTo>
                      <a:pt x="3" y="116"/>
                    </a:lnTo>
                    <a:lnTo>
                      <a:pt x="5" y="166"/>
                    </a:lnTo>
                    <a:lnTo>
                      <a:pt x="10" y="221"/>
                    </a:lnTo>
                    <a:lnTo>
                      <a:pt x="18" y="282"/>
                    </a:lnTo>
                    <a:lnTo>
                      <a:pt x="30" y="348"/>
                    </a:lnTo>
                    <a:lnTo>
                      <a:pt x="42" y="408"/>
                    </a:lnTo>
                    <a:lnTo>
                      <a:pt x="51" y="454"/>
                    </a:lnTo>
                    <a:lnTo>
                      <a:pt x="59" y="485"/>
                    </a:lnTo>
                    <a:lnTo>
                      <a:pt x="64" y="502"/>
                    </a:lnTo>
                    <a:lnTo>
                      <a:pt x="69" y="514"/>
                    </a:lnTo>
                    <a:lnTo>
                      <a:pt x="79" y="520"/>
                    </a:lnTo>
                    <a:lnTo>
                      <a:pt x="107" y="520"/>
                    </a:lnTo>
                    <a:lnTo>
                      <a:pt x="117" y="513"/>
                    </a:lnTo>
                    <a:lnTo>
                      <a:pt x="124" y="498"/>
                    </a:lnTo>
                    <a:lnTo>
                      <a:pt x="129" y="480"/>
                    </a:lnTo>
                    <a:lnTo>
                      <a:pt x="137" y="446"/>
                    </a:lnTo>
                    <a:lnTo>
                      <a:pt x="146" y="397"/>
                    </a:lnTo>
                    <a:lnTo>
                      <a:pt x="158" y="333"/>
                    </a:lnTo>
                    <a:lnTo>
                      <a:pt x="169" y="265"/>
                    </a:lnTo>
                    <a:lnTo>
                      <a:pt x="177" y="206"/>
                    </a:lnTo>
                    <a:lnTo>
                      <a:pt x="181" y="157"/>
                    </a:lnTo>
                    <a:lnTo>
                      <a:pt x="183" y="116"/>
                    </a:lnTo>
                    <a:moveTo>
                      <a:pt x="187" y="657"/>
                    </a:moveTo>
                    <a:lnTo>
                      <a:pt x="185" y="639"/>
                    </a:lnTo>
                    <a:lnTo>
                      <a:pt x="180" y="621"/>
                    </a:lnTo>
                    <a:lnTo>
                      <a:pt x="172" y="606"/>
                    </a:lnTo>
                    <a:lnTo>
                      <a:pt x="160" y="591"/>
                    </a:lnTo>
                    <a:lnTo>
                      <a:pt x="145" y="579"/>
                    </a:lnTo>
                    <a:lnTo>
                      <a:pt x="129" y="571"/>
                    </a:lnTo>
                    <a:lnTo>
                      <a:pt x="112" y="566"/>
                    </a:lnTo>
                    <a:lnTo>
                      <a:pt x="94" y="564"/>
                    </a:lnTo>
                    <a:lnTo>
                      <a:pt x="75" y="566"/>
                    </a:lnTo>
                    <a:lnTo>
                      <a:pt x="58" y="571"/>
                    </a:lnTo>
                    <a:lnTo>
                      <a:pt x="42" y="579"/>
                    </a:lnTo>
                    <a:lnTo>
                      <a:pt x="28" y="591"/>
                    </a:lnTo>
                    <a:lnTo>
                      <a:pt x="16" y="606"/>
                    </a:lnTo>
                    <a:lnTo>
                      <a:pt x="7" y="621"/>
                    </a:lnTo>
                    <a:lnTo>
                      <a:pt x="2" y="639"/>
                    </a:lnTo>
                    <a:lnTo>
                      <a:pt x="0" y="657"/>
                    </a:lnTo>
                    <a:lnTo>
                      <a:pt x="2" y="676"/>
                    </a:lnTo>
                    <a:lnTo>
                      <a:pt x="7" y="693"/>
                    </a:lnTo>
                    <a:lnTo>
                      <a:pt x="16" y="709"/>
                    </a:lnTo>
                    <a:lnTo>
                      <a:pt x="28" y="723"/>
                    </a:lnTo>
                    <a:lnTo>
                      <a:pt x="42" y="735"/>
                    </a:lnTo>
                    <a:lnTo>
                      <a:pt x="58" y="743"/>
                    </a:lnTo>
                    <a:lnTo>
                      <a:pt x="75" y="749"/>
                    </a:lnTo>
                    <a:lnTo>
                      <a:pt x="94" y="750"/>
                    </a:lnTo>
                    <a:lnTo>
                      <a:pt x="112" y="749"/>
                    </a:lnTo>
                    <a:lnTo>
                      <a:pt x="129" y="743"/>
                    </a:lnTo>
                    <a:lnTo>
                      <a:pt x="145" y="735"/>
                    </a:lnTo>
                    <a:lnTo>
                      <a:pt x="160" y="723"/>
                    </a:lnTo>
                    <a:lnTo>
                      <a:pt x="172" y="709"/>
                    </a:lnTo>
                    <a:lnTo>
                      <a:pt x="180" y="693"/>
                    </a:lnTo>
                    <a:lnTo>
                      <a:pt x="185" y="676"/>
                    </a:lnTo>
                    <a:lnTo>
                      <a:pt x="187" y="657"/>
                    </a:lnTo>
                    <a:moveTo>
                      <a:pt x="470" y="116"/>
                    </a:moveTo>
                    <a:lnTo>
                      <a:pt x="464" y="65"/>
                    </a:lnTo>
                    <a:lnTo>
                      <a:pt x="447" y="29"/>
                    </a:lnTo>
                    <a:lnTo>
                      <a:pt x="420" y="7"/>
                    </a:lnTo>
                    <a:lnTo>
                      <a:pt x="381" y="0"/>
                    </a:lnTo>
                    <a:lnTo>
                      <a:pt x="341" y="7"/>
                    </a:lnTo>
                    <a:lnTo>
                      <a:pt x="313" y="29"/>
                    </a:lnTo>
                    <a:lnTo>
                      <a:pt x="296" y="65"/>
                    </a:lnTo>
                    <a:lnTo>
                      <a:pt x="290" y="116"/>
                    </a:lnTo>
                    <a:lnTo>
                      <a:pt x="292" y="166"/>
                    </a:lnTo>
                    <a:lnTo>
                      <a:pt x="297" y="221"/>
                    </a:lnTo>
                    <a:lnTo>
                      <a:pt x="305" y="282"/>
                    </a:lnTo>
                    <a:lnTo>
                      <a:pt x="316" y="348"/>
                    </a:lnTo>
                    <a:lnTo>
                      <a:pt x="328" y="408"/>
                    </a:lnTo>
                    <a:lnTo>
                      <a:pt x="338" y="454"/>
                    </a:lnTo>
                    <a:lnTo>
                      <a:pt x="346" y="485"/>
                    </a:lnTo>
                    <a:lnTo>
                      <a:pt x="351" y="502"/>
                    </a:lnTo>
                    <a:lnTo>
                      <a:pt x="356" y="514"/>
                    </a:lnTo>
                    <a:lnTo>
                      <a:pt x="366" y="520"/>
                    </a:lnTo>
                    <a:lnTo>
                      <a:pt x="394" y="520"/>
                    </a:lnTo>
                    <a:lnTo>
                      <a:pt x="404" y="513"/>
                    </a:lnTo>
                    <a:lnTo>
                      <a:pt x="410" y="498"/>
                    </a:lnTo>
                    <a:lnTo>
                      <a:pt x="416" y="480"/>
                    </a:lnTo>
                    <a:lnTo>
                      <a:pt x="424" y="446"/>
                    </a:lnTo>
                    <a:lnTo>
                      <a:pt x="433" y="397"/>
                    </a:lnTo>
                    <a:lnTo>
                      <a:pt x="445" y="333"/>
                    </a:lnTo>
                    <a:lnTo>
                      <a:pt x="456" y="265"/>
                    </a:lnTo>
                    <a:lnTo>
                      <a:pt x="463" y="206"/>
                    </a:lnTo>
                    <a:lnTo>
                      <a:pt x="468" y="157"/>
                    </a:lnTo>
                    <a:lnTo>
                      <a:pt x="470" y="116"/>
                    </a:lnTo>
                    <a:moveTo>
                      <a:pt x="474" y="657"/>
                    </a:moveTo>
                    <a:lnTo>
                      <a:pt x="472" y="639"/>
                    </a:lnTo>
                    <a:lnTo>
                      <a:pt x="467" y="621"/>
                    </a:lnTo>
                    <a:lnTo>
                      <a:pt x="458" y="606"/>
                    </a:lnTo>
                    <a:lnTo>
                      <a:pt x="446" y="591"/>
                    </a:lnTo>
                    <a:lnTo>
                      <a:pt x="432" y="579"/>
                    </a:lnTo>
                    <a:lnTo>
                      <a:pt x="416" y="571"/>
                    </a:lnTo>
                    <a:lnTo>
                      <a:pt x="399" y="566"/>
                    </a:lnTo>
                    <a:lnTo>
                      <a:pt x="381" y="564"/>
                    </a:lnTo>
                    <a:lnTo>
                      <a:pt x="362" y="566"/>
                    </a:lnTo>
                    <a:lnTo>
                      <a:pt x="345" y="571"/>
                    </a:lnTo>
                    <a:lnTo>
                      <a:pt x="329" y="579"/>
                    </a:lnTo>
                    <a:lnTo>
                      <a:pt x="314" y="591"/>
                    </a:lnTo>
                    <a:lnTo>
                      <a:pt x="302" y="606"/>
                    </a:lnTo>
                    <a:lnTo>
                      <a:pt x="294" y="621"/>
                    </a:lnTo>
                    <a:lnTo>
                      <a:pt x="289" y="639"/>
                    </a:lnTo>
                    <a:lnTo>
                      <a:pt x="287" y="657"/>
                    </a:lnTo>
                    <a:lnTo>
                      <a:pt x="289" y="676"/>
                    </a:lnTo>
                    <a:lnTo>
                      <a:pt x="294" y="693"/>
                    </a:lnTo>
                    <a:lnTo>
                      <a:pt x="302" y="709"/>
                    </a:lnTo>
                    <a:lnTo>
                      <a:pt x="314" y="723"/>
                    </a:lnTo>
                    <a:lnTo>
                      <a:pt x="329" y="735"/>
                    </a:lnTo>
                    <a:lnTo>
                      <a:pt x="345" y="743"/>
                    </a:lnTo>
                    <a:lnTo>
                      <a:pt x="362" y="749"/>
                    </a:lnTo>
                    <a:lnTo>
                      <a:pt x="381" y="750"/>
                    </a:lnTo>
                    <a:lnTo>
                      <a:pt x="399" y="749"/>
                    </a:lnTo>
                    <a:lnTo>
                      <a:pt x="416" y="743"/>
                    </a:lnTo>
                    <a:lnTo>
                      <a:pt x="432" y="735"/>
                    </a:lnTo>
                    <a:lnTo>
                      <a:pt x="446" y="723"/>
                    </a:lnTo>
                    <a:lnTo>
                      <a:pt x="458" y="709"/>
                    </a:lnTo>
                    <a:lnTo>
                      <a:pt x="467" y="693"/>
                    </a:lnTo>
                    <a:lnTo>
                      <a:pt x="472" y="676"/>
                    </a:lnTo>
                    <a:lnTo>
                      <a:pt x="474" y="657"/>
                    </a:lnTo>
                  </a:path>
                </a:pathLst>
              </a:custGeom>
              <a:solidFill>
                <a:srgbClr val="D223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444431" y="4340474"/>
              <a:ext cx="2901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See your doctor today?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44431" y="5382672"/>
            <a:ext cx="4395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Call 9-1-1 or another emergency service?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23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25041" y="4077191"/>
            <a:ext cx="2074736" cy="2610962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063231" y="2387600"/>
            <a:ext cx="4177793" cy="744220"/>
            <a:chOff x="7063231" y="2387600"/>
            <a:chExt cx="4177793" cy="744220"/>
          </a:xfrm>
        </p:grpSpPr>
        <p:sp>
          <p:nvSpPr>
            <p:cNvPr id="13" name="TextBox 12"/>
            <p:cNvSpPr txBox="1"/>
            <p:nvPr/>
          </p:nvSpPr>
          <p:spPr>
            <a:xfrm>
              <a:off x="8103739" y="2609453"/>
              <a:ext cx="3137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See your doctor this week!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Group 25"/>
            <p:cNvGrpSpPr>
              <a:grpSpLocks/>
            </p:cNvGrpSpPr>
            <p:nvPr/>
          </p:nvGrpSpPr>
          <p:grpSpPr bwMode="auto">
            <a:xfrm>
              <a:off x="7063231" y="2387600"/>
              <a:ext cx="894080" cy="744220"/>
              <a:chOff x="2268" y="-256"/>
              <a:chExt cx="1408" cy="1172"/>
            </a:xfrm>
          </p:grpSpPr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2268" y="-256"/>
                <a:ext cx="1408" cy="1172"/>
              </a:xfrm>
              <a:custGeom>
                <a:avLst/>
                <a:gdLst>
                  <a:gd name="T0" fmla="+- 0 3449 2268"/>
                  <a:gd name="T1" fmla="*/ T0 w 1408"/>
                  <a:gd name="T2" fmla="+- 0 -256 -256"/>
                  <a:gd name="T3" fmla="*/ -256 h 1172"/>
                  <a:gd name="T4" fmla="+- 0 2494 2268"/>
                  <a:gd name="T5" fmla="*/ T4 w 1408"/>
                  <a:gd name="T6" fmla="+- 0 -256 -256"/>
                  <a:gd name="T7" fmla="*/ -256 h 1172"/>
                  <a:gd name="T8" fmla="+- 0 2399 2268"/>
                  <a:gd name="T9" fmla="*/ T8 w 1408"/>
                  <a:gd name="T10" fmla="+- 0 -255 -256"/>
                  <a:gd name="T11" fmla="*/ -255 h 1172"/>
                  <a:gd name="T12" fmla="+- 0 2335 2268"/>
                  <a:gd name="T13" fmla="*/ T12 w 1408"/>
                  <a:gd name="T14" fmla="+- 0 -248 -256"/>
                  <a:gd name="T15" fmla="*/ -248 h 1172"/>
                  <a:gd name="T16" fmla="+- 0 2276 2268"/>
                  <a:gd name="T17" fmla="*/ T16 w 1408"/>
                  <a:gd name="T18" fmla="+- 0 -189 -256"/>
                  <a:gd name="T19" fmla="*/ -189 h 1172"/>
                  <a:gd name="T20" fmla="+- 0 2269 2268"/>
                  <a:gd name="T21" fmla="*/ T20 w 1408"/>
                  <a:gd name="T22" fmla="+- 0 -125 -256"/>
                  <a:gd name="T23" fmla="*/ -125 h 1172"/>
                  <a:gd name="T24" fmla="+- 0 2268 2268"/>
                  <a:gd name="T25" fmla="*/ T24 w 1408"/>
                  <a:gd name="T26" fmla="+- 0 -30 -256"/>
                  <a:gd name="T27" fmla="*/ -30 h 1172"/>
                  <a:gd name="T28" fmla="+- 0 2268 2268"/>
                  <a:gd name="T29" fmla="*/ T28 w 1408"/>
                  <a:gd name="T30" fmla="+- 0 689 -256"/>
                  <a:gd name="T31" fmla="*/ 689 h 1172"/>
                  <a:gd name="T32" fmla="+- 0 2269 2268"/>
                  <a:gd name="T33" fmla="*/ T32 w 1408"/>
                  <a:gd name="T34" fmla="+- 0 784 -256"/>
                  <a:gd name="T35" fmla="*/ 784 h 1172"/>
                  <a:gd name="T36" fmla="+- 0 2276 2268"/>
                  <a:gd name="T37" fmla="*/ T36 w 1408"/>
                  <a:gd name="T38" fmla="+- 0 848 -256"/>
                  <a:gd name="T39" fmla="*/ 848 h 1172"/>
                  <a:gd name="T40" fmla="+- 0 2335 2268"/>
                  <a:gd name="T41" fmla="*/ T40 w 1408"/>
                  <a:gd name="T42" fmla="+- 0 907 -256"/>
                  <a:gd name="T43" fmla="*/ 907 h 1172"/>
                  <a:gd name="T44" fmla="+- 0 2399 2268"/>
                  <a:gd name="T45" fmla="*/ T44 w 1408"/>
                  <a:gd name="T46" fmla="+- 0 914 -256"/>
                  <a:gd name="T47" fmla="*/ 914 h 1172"/>
                  <a:gd name="T48" fmla="+- 0 2494 2268"/>
                  <a:gd name="T49" fmla="*/ T48 w 1408"/>
                  <a:gd name="T50" fmla="+- 0 915 -256"/>
                  <a:gd name="T51" fmla="*/ 915 h 1172"/>
                  <a:gd name="T52" fmla="+- 0 3449 2268"/>
                  <a:gd name="T53" fmla="*/ T52 w 1408"/>
                  <a:gd name="T54" fmla="+- 0 915 -256"/>
                  <a:gd name="T55" fmla="*/ 915 h 1172"/>
                  <a:gd name="T56" fmla="+- 0 3544 2268"/>
                  <a:gd name="T57" fmla="*/ T56 w 1408"/>
                  <a:gd name="T58" fmla="+- 0 914 -256"/>
                  <a:gd name="T59" fmla="*/ 914 h 1172"/>
                  <a:gd name="T60" fmla="+- 0 3608 2268"/>
                  <a:gd name="T61" fmla="*/ T60 w 1408"/>
                  <a:gd name="T62" fmla="+- 0 907 -256"/>
                  <a:gd name="T63" fmla="*/ 907 h 1172"/>
                  <a:gd name="T64" fmla="+- 0 3667 2268"/>
                  <a:gd name="T65" fmla="*/ T64 w 1408"/>
                  <a:gd name="T66" fmla="+- 0 848 -256"/>
                  <a:gd name="T67" fmla="*/ 848 h 1172"/>
                  <a:gd name="T68" fmla="+- 0 3675 2268"/>
                  <a:gd name="T69" fmla="*/ T68 w 1408"/>
                  <a:gd name="T70" fmla="+- 0 784 -256"/>
                  <a:gd name="T71" fmla="*/ 784 h 1172"/>
                  <a:gd name="T72" fmla="+- 0 3676 2268"/>
                  <a:gd name="T73" fmla="*/ T72 w 1408"/>
                  <a:gd name="T74" fmla="+- 0 689 -256"/>
                  <a:gd name="T75" fmla="*/ 689 h 1172"/>
                  <a:gd name="T76" fmla="+- 0 3676 2268"/>
                  <a:gd name="T77" fmla="*/ T76 w 1408"/>
                  <a:gd name="T78" fmla="+- 0 -30 -256"/>
                  <a:gd name="T79" fmla="*/ -30 h 1172"/>
                  <a:gd name="T80" fmla="+- 0 3675 2268"/>
                  <a:gd name="T81" fmla="*/ T80 w 1408"/>
                  <a:gd name="T82" fmla="+- 0 -125 -256"/>
                  <a:gd name="T83" fmla="*/ -125 h 1172"/>
                  <a:gd name="T84" fmla="+- 0 3667 2268"/>
                  <a:gd name="T85" fmla="*/ T84 w 1408"/>
                  <a:gd name="T86" fmla="+- 0 -189 -256"/>
                  <a:gd name="T87" fmla="*/ -189 h 1172"/>
                  <a:gd name="T88" fmla="+- 0 3608 2268"/>
                  <a:gd name="T89" fmla="*/ T88 w 1408"/>
                  <a:gd name="T90" fmla="+- 0 -248 -256"/>
                  <a:gd name="T91" fmla="*/ -248 h 1172"/>
                  <a:gd name="T92" fmla="+- 0 3544 2268"/>
                  <a:gd name="T93" fmla="*/ T92 w 1408"/>
                  <a:gd name="T94" fmla="+- 0 -255 -256"/>
                  <a:gd name="T95" fmla="*/ -255 h 1172"/>
                  <a:gd name="T96" fmla="+- 0 3449 2268"/>
                  <a:gd name="T97" fmla="*/ T96 w 1408"/>
                  <a:gd name="T98" fmla="+- 0 -256 -256"/>
                  <a:gd name="T99" fmla="*/ -256 h 11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408" h="1172">
                    <a:moveTo>
                      <a:pt x="1181" y="0"/>
                    </a:moveTo>
                    <a:lnTo>
                      <a:pt x="226" y="0"/>
                    </a:lnTo>
                    <a:lnTo>
                      <a:pt x="131" y="1"/>
                    </a:lnTo>
                    <a:lnTo>
                      <a:pt x="67" y="8"/>
                    </a:lnTo>
                    <a:lnTo>
                      <a:pt x="8" y="67"/>
                    </a:lnTo>
                    <a:lnTo>
                      <a:pt x="1" y="131"/>
                    </a:lnTo>
                    <a:lnTo>
                      <a:pt x="0" y="226"/>
                    </a:lnTo>
                    <a:lnTo>
                      <a:pt x="0" y="945"/>
                    </a:lnTo>
                    <a:lnTo>
                      <a:pt x="1" y="1040"/>
                    </a:lnTo>
                    <a:lnTo>
                      <a:pt x="8" y="1104"/>
                    </a:lnTo>
                    <a:lnTo>
                      <a:pt x="67" y="1163"/>
                    </a:lnTo>
                    <a:lnTo>
                      <a:pt x="131" y="1170"/>
                    </a:lnTo>
                    <a:lnTo>
                      <a:pt x="226" y="1171"/>
                    </a:lnTo>
                    <a:lnTo>
                      <a:pt x="1181" y="1171"/>
                    </a:lnTo>
                    <a:lnTo>
                      <a:pt x="1276" y="1170"/>
                    </a:lnTo>
                    <a:lnTo>
                      <a:pt x="1340" y="1163"/>
                    </a:lnTo>
                    <a:lnTo>
                      <a:pt x="1399" y="1104"/>
                    </a:lnTo>
                    <a:lnTo>
                      <a:pt x="1407" y="1040"/>
                    </a:lnTo>
                    <a:lnTo>
                      <a:pt x="1408" y="945"/>
                    </a:lnTo>
                    <a:lnTo>
                      <a:pt x="1408" y="226"/>
                    </a:lnTo>
                    <a:lnTo>
                      <a:pt x="1407" y="131"/>
                    </a:lnTo>
                    <a:lnTo>
                      <a:pt x="1399" y="67"/>
                    </a:lnTo>
                    <a:lnTo>
                      <a:pt x="1340" y="8"/>
                    </a:lnTo>
                    <a:lnTo>
                      <a:pt x="1276" y="1"/>
                    </a:lnTo>
                    <a:lnTo>
                      <a:pt x="1181" y="0"/>
                    </a:lnTo>
                    <a:close/>
                  </a:path>
                </a:pathLst>
              </a:custGeom>
              <a:solidFill>
                <a:srgbClr val="FFFB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AutoShape 372"/>
              <p:cNvSpPr>
                <a:spLocks/>
              </p:cNvSpPr>
              <p:nvPr/>
            </p:nvSpPr>
            <p:spPr bwMode="auto">
              <a:xfrm>
                <a:off x="2902" y="-30"/>
                <a:ext cx="187" cy="751"/>
              </a:xfrm>
              <a:custGeom>
                <a:avLst/>
                <a:gdLst>
                  <a:gd name="T0" fmla="+- 0 2996 2902"/>
                  <a:gd name="T1" fmla="*/ T0 w 187"/>
                  <a:gd name="T2" fmla="+- 0 -30 -30"/>
                  <a:gd name="T3" fmla="*/ -30 h 751"/>
                  <a:gd name="T4" fmla="+- 0 2956 2902"/>
                  <a:gd name="T5" fmla="*/ T4 w 187"/>
                  <a:gd name="T6" fmla="+- 0 -22 -30"/>
                  <a:gd name="T7" fmla="*/ -22 h 751"/>
                  <a:gd name="T8" fmla="+- 0 2928 2902"/>
                  <a:gd name="T9" fmla="*/ T8 w 187"/>
                  <a:gd name="T10" fmla="+- 0 -1 -30"/>
                  <a:gd name="T11" fmla="*/ -1 h 751"/>
                  <a:gd name="T12" fmla="+- 0 2911 2902"/>
                  <a:gd name="T13" fmla="*/ T12 w 187"/>
                  <a:gd name="T14" fmla="+- 0 36 -30"/>
                  <a:gd name="T15" fmla="*/ 36 h 751"/>
                  <a:gd name="T16" fmla="+- 0 2905 2902"/>
                  <a:gd name="T17" fmla="*/ T16 w 187"/>
                  <a:gd name="T18" fmla="+- 0 86 -30"/>
                  <a:gd name="T19" fmla="*/ 86 h 751"/>
                  <a:gd name="T20" fmla="+- 0 2907 2902"/>
                  <a:gd name="T21" fmla="*/ T20 w 187"/>
                  <a:gd name="T22" fmla="+- 0 137 -30"/>
                  <a:gd name="T23" fmla="*/ 137 h 751"/>
                  <a:gd name="T24" fmla="+- 0 2912 2902"/>
                  <a:gd name="T25" fmla="*/ T24 w 187"/>
                  <a:gd name="T26" fmla="+- 0 192 -30"/>
                  <a:gd name="T27" fmla="*/ 192 h 751"/>
                  <a:gd name="T28" fmla="+- 0 2920 2902"/>
                  <a:gd name="T29" fmla="*/ T28 w 187"/>
                  <a:gd name="T30" fmla="+- 0 253 -30"/>
                  <a:gd name="T31" fmla="*/ 253 h 751"/>
                  <a:gd name="T32" fmla="+- 0 2932 2902"/>
                  <a:gd name="T33" fmla="*/ T32 w 187"/>
                  <a:gd name="T34" fmla="+- 0 318 -30"/>
                  <a:gd name="T35" fmla="*/ 318 h 751"/>
                  <a:gd name="T36" fmla="+- 0 2944 2902"/>
                  <a:gd name="T37" fmla="*/ T36 w 187"/>
                  <a:gd name="T38" fmla="+- 0 379 -30"/>
                  <a:gd name="T39" fmla="*/ 379 h 751"/>
                  <a:gd name="T40" fmla="+- 0 2953 2902"/>
                  <a:gd name="T41" fmla="*/ T40 w 187"/>
                  <a:gd name="T42" fmla="+- 0 425 -30"/>
                  <a:gd name="T43" fmla="*/ 425 h 751"/>
                  <a:gd name="T44" fmla="+- 0 2961 2902"/>
                  <a:gd name="T45" fmla="*/ T44 w 187"/>
                  <a:gd name="T46" fmla="+- 0 456 -30"/>
                  <a:gd name="T47" fmla="*/ 456 h 751"/>
                  <a:gd name="T48" fmla="+- 0 2966 2902"/>
                  <a:gd name="T49" fmla="*/ T48 w 187"/>
                  <a:gd name="T50" fmla="+- 0 472 -30"/>
                  <a:gd name="T51" fmla="*/ 472 h 751"/>
                  <a:gd name="T52" fmla="+- 0 2971 2902"/>
                  <a:gd name="T53" fmla="*/ T52 w 187"/>
                  <a:gd name="T54" fmla="+- 0 484 -30"/>
                  <a:gd name="T55" fmla="*/ 484 h 751"/>
                  <a:gd name="T56" fmla="+- 0 2981 2902"/>
                  <a:gd name="T57" fmla="*/ T56 w 187"/>
                  <a:gd name="T58" fmla="+- 0 490 -30"/>
                  <a:gd name="T59" fmla="*/ 490 h 751"/>
                  <a:gd name="T60" fmla="+- 0 3009 2902"/>
                  <a:gd name="T61" fmla="*/ T60 w 187"/>
                  <a:gd name="T62" fmla="+- 0 490 -30"/>
                  <a:gd name="T63" fmla="*/ 490 h 751"/>
                  <a:gd name="T64" fmla="+- 0 3019 2902"/>
                  <a:gd name="T65" fmla="*/ T64 w 187"/>
                  <a:gd name="T66" fmla="+- 0 483 -30"/>
                  <a:gd name="T67" fmla="*/ 483 h 751"/>
                  <a:gd name="T68" fmla="+- 0 3026 2902"/>
                  <a:gd name="T69" fmla="*/ T68 w 187"/>
                  <a:gd name="T70" fmla="+- 0 469 -30"/>
                  <a:gd name="T71" fmla="*/ 469 h 751"/>
                  <a:gd name="T72" fmla="+- 0 3031 2902"/>
                  <a:gd name="T73" fmla="*/ T72 w 187"/>
                  <a:gd name="T74" fmla="+- 0 450 -30"/>
                  <a:gd name="T75" fmla="*/ 450 h 751"/>
                  <a:gd name="T76" fmla="+- 0 3039 2902"/>
                  <a:gd name="T77" fmla="*/ T76 w 187"/>
                  <a:gd name="T78" fmla="+- 0 416 -30"/>
                  <a:gd name="T79" fmla="*/ 416 h 751"/>
                  <a:gd name="T80" fmla="+- 0 3048 2902"/>
                  <a:gd name="T81" fmla="*/ T80 w 187"/>
                  <a:gd name="T82" fmla="+- 0 367 -30"/>
                  <a:gd name="T83" fmla="*/ 367 h 751"/>
                  <a:gd name="T84" fmla="+- 0 3060 2902"/>
                  <a:gd name="T85" fmla="*/ T84 w 187"/>
                  <a:gd name="T86" fmla="+- 0 303 -30"/>
                  <a:gd name="T87" fmla="*/ 303 h 751"/>
                  <a:gd name="T88" fmla="+- 0 3071 2902"/>
                  <a:gd name="T89" fmla="*/ T88 w 187"/>
                  <a:gd name="T90" fmla="+- 0 236 -30"/>
                  <a:gd name="T91" fmla="*/ 236 h 751"/>
                  <a:gd name="T92" fmla="+- 0 3079 2902"/>
                  <a:gd name="T93" fmla="*/ T92 w 187"/>
                  <a:gd name="T94" fmla="+- 0 177 -30"/>
                  <a:gd name="T95" fmla="*/ 177 h 751"/>
                  <a:gd name="T96" fmla="+- 0 3083 2902"/>
                  <a:gd name="T97" fmla="*/ T96 w 187"/>
                  <a:gd name="T98" fmla="+- 0 127 -30"/>
                  <a:gd name="T99" fmla="*/ 127 h 751"/>
                  <a:gd name="T100" fmla="+- 0 3085 2902"/>
                  <a:gd name="T101" fmla="*/ T100 w 187"/>
                  <a:gd name="T102" fmla="+- 0 86 -30"/>
                  <a:gd name="T103" fmla="*/ 86 h 751"/>
                  <a:gd name="T104" fmla="+- 0 3079 2902"/>
                  <a:gd name="T105" fmla="*/ T104 w 187"/>
                  <a:gd name="T106" fmla="+- 0 36 -30"/>
                  <a:gd name="T107" fmla="*/ 36 h 751"/>
                  <a:gd name="T108" fmla="+- 0 3063 2902"/>
                  <a:gd name="T109" fmla="*/ T108 w 187"/>
                  <a:gd name="T110" fmla="+- 0 -1 -30"/>
                  <a:gd name="T111" fmla="*/ -1 h 751"/>
                  <a:gd name="T112" fmla="+- 0 3035 2902"/>
                  <a:gd name="T113" fmla="*/ T112 w 187"/>
                  <a:gd name="T114" fmla="+- 0 -22 -30"/>
                  <a:gd name="T115" fmla="*/ -22 h 751"/>
                  <a:gd name="T116" fmla="+- 0 2996 2902"/>
                  <a:gd name="T117" fmla="*/ T116 w 187"/>
                  <a:gd name="T118" fmla="+- 0 -30 -30"/>
                  <a:gd name="T119" fmla="*/ -30 h 751"/>
                  <a:gd name="T120" fmla="+- 0 2996 2902"/>
                  <a:gd name="T121" fmla="*/ T120 w 187"/>
                  <a:gd name="T122" fmla="+- 0 534 -30"/>
                  <a:gd name="T123" fmla="*/ 534 h 751"/>
                  <a:gd name="T124" fmla="+- 0 2977 2902"/>
                  <a:gd name="T125" fmla="*/ T124 w 187"/>
                  <a:gd name="T126" fmla="+- 0 536 -30"/>
                  <a:gd name="T127" fmla="*/ 536 h 751"/>
                  <a:gd name="T128" fmla="+- 0 2960 2902"/>
                  <a:gd name="T129" fmla="*/ T128 w 187"/>
                  <a:gd name="T130" fmla="+- 0 541 -30"/>
                  <a:gd name="T131" fmla="*/ 541 h 751"/>
                  <a:gd name="T132" fmla="+- 0 2944 2902"/>
                  <a:gd name="T133" fmla="*/ T132 w 187"/>
                  <a:gd name="T134" fmla="+- 0 550 -30"/>
                  <a:gd name="T135" fmla="*/ 550 h 751"/>
                  <a:gd name="T136" fmla="+- 0 2930 2902"/>
                  <a:gd name="T137" fmla="*/ T136 w 187"/>
                  <a:gd name="T138" fmla="+- 0 562 -30"/>
                  <a:gd name="T139" fmla="*/ 562 h 751"/>
                  <a:gd name="T140" fmla="+- 0 2918 2902"/>
                  <a:gd name="T141" fmla="*/ T140 w 187"/>
                  <a:gd name="T142" fmla="+- 0 576 -30"/>
                  <a:gd name="T143" fmla="*/ 576 h 751"/>
                  <a:gd name="T144" fmla="+- 0 2909 2902"/>
                  <a:gd name="T145" fmla="*/ T144 w 187"/>
                  <a:gd name="T146" fmla="+- 0 592 -30"/>
                  <a:gd name="T147" fmla="*/ 592 h 751"/>
                  <a:gd name="T148" fmla="+- 0 2904 2902"/>
                  <a:gd name="T149" fmla="*/ T148 w 187"/>
                  <a:gd name="T150" fmla="+- 0 609 -30"/>
                  <a:gd name="T151" fmla="*/ 609 h 751"/>
                  <a:gd name="T152" fmla="+- 0 2902 2902"/>
                  <a:gd name="T153" fmla="*/ T152 w 187"/>
                  <a:gd name="T154" fmla="+- 0 628 -30"/>
                  <a:gd name="T155" fmla="*/ 628 h 751"/>
                  <a:gd name="T156" fmla="+- 0 2904 2902"/>
                  <a:gd name="T157" fmla="*/ T156 w 187"/>
                  <a:gd name="T158" fmla="+- 0 646 -30"/>
                  <a:gd name="T159" fmla="*/ 646 h 751"/>
                  <a:gd name="T160" fmla="+- 0 2909 2902"/>
                  <a:gd name="T161" fmla="*/ T160 w 187"/>
                  <a:gd name="T162" fmla="+- 0 664 -30"/>
                  <a:gd name="T163" fmla="*/ 664 h 751"/>
                  <a:gd name="T164" fmla="+- 0 2918 2902"/>
                  <a:gd name="T165" fmla="*/ T164 w 187"/>
                  <a:gd name="T166" fmla="+- 0 679 -30"/>
                  <a:gd name="T167" fmla="*/ 679 h 751"/>
                  <a:gd name="T168" fmla="+- 0 2930 2902"/>
                  <a:gd name="T169" fmla="*/ T168 w 187"/>
                  <a:gd name="T170" fmla="+- 0 694 -30"/>
                  <a:gd name="T171" fmla="*/ 694 h 751"/>
                  <a:gd name="T172" fmla="+- 0 2944 2902"/>
                  <a:gd name="T173" fmla="*/ T172 w 187"/>
                  <a:gd name="T174" fmla="+- 0 706 -30"/>
                  <a:gd name="T175" fmla="*/ 706 h 751"/>
                  <a:gd name="T176" fmla="+- 0 2960 2902"/>
                  <a:gd name="T177" fmla="*/ T176 w 187"/>
                  <a:gd name="T178" fmla="+- 0 714 -30"/>
                  <a:gd name="T179" fmla="*/ 714 h 751"/>
                  <a:gd name="T180" fmla="+- 0 2977 2902"/>
                  <a:gd name="T181" fmla="*/ T180 w 187"/>
                  <a:gd name="T182" fmla="+- 0 719 -30"/>
                  <a:gd name="T183" fmla="*/ 719 h 751"/>
                  <a:gd name="T184" fmla="+- 0 2996 2902"/>
                  <a:gd name="T185" fmla="*/ T184 w 187"/>
                  <a:gd name="T186" fmla="+- 0 721 -30"/>
                  <a:gd name="T187" fmla="*/ 721 h 751"/>
                  <a:gd name="T188" fmla="+- 0 3014 2902"/>
                  <a:gd name="T189" fmla="*/ T188 w 187"/>
                  <a:gd name="T190" fmla="+- 0 719 -30"/>
                  <a:gd name="T191" fmla="*/ 719 h 751"/>
                  <a:gd name="T192" fmla="+- 0 3031 2902"/>
                  <a:gd name="T193" fmla="*/ T192 w 187"/>
                  <a:gd name="T194" fmla="+- 0 714 -30"/>
                  <a:gd name="T195" fmla="*/ 714 h 751"/>
                  <a:gd name="T196" fmla="+- 0 3047 2902"/>
                  <a:gd name="T197" fmla="*/ T196 w 187"/>
                  <a:gd name="T198" fmla="+- 0 706 -30"/>
                  <a:gd name="T199" fmla="*/ 706 h 751"/>
                  <a:gd name="T200" fmla="+- 0 3062 2902"/>
                  <a:gd name="T201" fmla="*/ T200 w 187"/>
                  <a:gd name="T202" fmla="+- 0 694 -30"/>
                  <a:gd name="T203" fmla="*/ 694 h 751"/>
                  <a:gd name="T204" fmla="+- 0 3074 2902"/>
                  <a:gd name="T205" fmla="*/ T204 w 187"/>
                  <a:gd name="T206" fmla="+- 0 679 -30"/>
                  <a:gd name="T207" fmla="*/ 679 h 751"/>
                  <a:gd name="T208" fmla="+- 0 3082 2902"/>
                  <a:gd name="T209" fmla="*/ T208 w 187"/>
                  <a:gd name="T210" fmla="+- 0 664 -30"/>
                  <a:gd name="T211" fmla="*/ 664 h 751"/>
                  <a:gd name="T212" fmla="+- 0 3087 2902"/>
                  <a:gd name="T213" fmla="*/ T212 w 187"/>
                  <a:gd name="T214" fmla="+- 0 646 -30"/>
                  <a:gd name="T215" fmla="*/ 646 h 751"/>
                  <a:gd name="T216" fmla="+- 0 3089 2902"/>
                  <a:gd name="T217" fmla="*/ T216 w 187"/>
                  <a:gd name="T218" fmla="+- 0 628 -30"/>
                  <a:gd name="T219" fmla="*/ 628 h 751"/>
                  <a:gd name="T220" fmla="+- 0 3087 2902"/>
                  <a:gd name="T221" fmla="*/ T220 w 187"/>
                  <a:gd name="T222" fmla="+- 0 609 -30"/>
                  <a:gd name="T223" fmla="*/ 609 h 751"/>
                  <a:gd name="T224" fmla="+- 0 3082 2902"/>
                  <a:gd name="T225" fmla="*/ T224 w 187"/>
                  <a:gd name="T226" fmla="+- 0 592 -30"/>
                  <a:gd name="T227" fmla="*/ 592 h 751"/>
                  <a:gd name="T228" fmla="+- 0 3074 2902"/>
                  <a:gd name="T229" fmla="*/ T228 w 187"/>
                  <a:gd name="T230" fmla="+- 0 576 -30"/>
                  <a:gd name="T231" fmla="*/ 576 h 751"/>
                  <a:gd name="T232" fmla="+- 0 3062 2902"/>
                  <a:gd name="T233" fmla="*/ T232 w 187"/>
                  <a:gd name="T234" fmla="+- 0 562 -30"/>
                  <a:gd name="T235" fmla="*/ 562 h 751"/>
                  <a:gd name="T236" fmla="+- 0 3047 2902"/>
                  <a:gd name="T237" fmla="*/ T236 w 187"/>
                  <a:gd name="T238" fmla="+- 0 550 -30"/>
                  <a:gd name="T239" fmla="*/ 550 h 751"/>
                  <a:gd name="T240" fmla="+- 0 3031 2902"/>
                  <a:gd name="T241" fmla="*/ T240 w 187"/>
                  <a:gd name="T242" fmla="+- 0 541 -30"/>
                  <a:gd name="T243" fmla="*/ 541 h 751"/>
                  <a:gd name="T244" fmla="+- 0 3014 2902"/>
                  <a:gd name="T245" fmla="*/ T244 w 187"/>
                  <a:gd name="T246" fmla="+- 0 536 -30"/>
                  <a:gd name="T247" fmla="*/ 536 h 751"/>
                  <a:gd name="T248" fmla="+- 0 2996 2902"/>
                  <a:gd name="T249" fmla="*/ T248 w 187"/>
                  <a:gd name="T250" fmla="+- 0 534 -30"/>
                  <a:gd name="T251" fmla="*/ 534 h 7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  <a:cxn ang="0">
                    <a:pos x="T245" y="T247"/>
                  </a:cxn>
                  <a:cxn ang="0">
                    <a:pos x="T249" y="T251"/>
                  </a:cxn>
                </a:cxnLst>
                <a:rect l="0" t="0" r="r" b="b"/>
                <a:pathLst>
                  <a:path w="187" h="751">
                    <a:moveTo>
                      <a:pt x="94" y="0"/>
                    </a:moveTo>
                    <a:lnTo>
                      <a:pt x="54" y="8"/>
                    </a:lnTo>
                    <a:lnTo>
                      <a:pt x="26" y="29"/>
                    </a:lnTo>
                    <a:lnTo>
                      <a:pt x="9" y="66"/>
                    </a:lnTo>
                    <a:lnTo>
                      <a:pt x="3" y="116"/>
                    </a:lnTo>
                    <a:lnTo>
                      <a:pt x="5" y="167"/>
                    </a:lnTo>
                    <a:lnTo>
                      <a:pt x="10" y="222"/>
                    </a:lnTo>
                    <a:lnTo>
                      <a:pt x="18" y="283"/>
                    </a:lnTo>
                    <a:lnTo>
                      <a:pt x="30" y="348"/>
                    </a:lnTo>
                    <a:lnTo>
                      <a:pt x="42" y="409"/>
                    </a:lnTo>
                    <a:lnTo>
                      <a:pt x="51" y="455"/>
                    </a:lnTo>
                    <a:lnTo>
                      <a:pt x="59" y="486"/>
                    </a:lnTo>
                    <a:lnTo>
                      <a:pt x="64" y="502"/>
                    </a:lnTo>
                    <a:lnTo>
                      <a:pt x="69" y="514"/>
                    </a:lnTo>
                    <a:lnTo>
                      <a:pt x="79" y="520"/>
                    </a:lnTo>
                    <a:lnTo>
                      <a:pt x="107" y="520"/>
                    </a:lnTo>
                    <a:lnTo>
                      <a:pt x="117" y="513"/>
                    </a:lnTo>
                    <a:lnTo>
                      <a:pt x="124" y="499"/>
                    </a:lnTo>
                    <a:lnTo>
                      <a:pt x="129" y="480"/>
                    </a:lnTo>
                    <a:lnTo>
                      <a:pt x="137" y="446"/>
                    </a:lnTo>
                    <a:lnTo>
                      <a:pt x="146" y="397"/>
                    </a:lnTo>
                    <a:lnTo>
                      <a:pt x="158" y="333"/>
                    </a:lnTo>
                    <a:lnTo>
                      <a:pt x="169" y="266"/>
                    </a:lnTo>
                    <a:lnTo>
                      <a:pt x="177" y="207"/>
                    </a:lnTo>
                    <a:lnTo>
                      <a:pt x="181" y="157"/>
                    </a:lnTo>
                    <a:lnTo>
                      <a:pt x="183" y="116"/>
                    </a:lnTo>
                    <a:lnTo>
                      <a:pt x="177" y="66"/>
                    </a:lnTo>
                    <a:lnTo>
                      <a:pt x="161" y="29"/>
                    </a:lnTo>
                    <a:lnTo>
                      <a:pt x="133" y="8"/>
                    </a:lnTo>
                    <a:lnTo>
                      <a:pt x="94" y="0"/>
                    </a:lnTo>
                    <a:close/>
                    <a:moveTo>
                      <a:pt x="94" y="564"/>
                    </a:moveTo>
                    <a:lnTo>
                      <a:pt x="75" y="566"/>
                    </a:lnTo>
                    <a:lnTo>
                      <a:pt x="58" y="571"/>
                    </a:lnTo>
                    <a:lnTo>
                      <a:pt x="42" y="580"/>
                    </a:lnTo>
                    <a:lnTo>
                      <a:pt x="28" y="592"/>
                    </a:lnTo>
                    <a:lnTo>
                      <a:pt x="16" y="606"/>
                    </a:lnTo>
                    <a:lnTo>
                      <a:pt x="7" y="622"/>
                    </a:lnTo>
                    <a:lnTo>
                      <a:pt x="2" y="639"/>
                    </a:lnTo>
                    <a:lnTo>
                      <a:pt x="0" y="658"/>
                    </a:lnTo>
                    <a:lnTo>
                      <a:pt x="2" y="676"/>
                    </a:lnTo>
                    <a:lnTo>
                      <a:pt x="7" y="694"/>
                    </a:lnTo>
                    <a:lnTo>
                      <a:pt x="16" y="709"/>
                    </a:lnTo>
                    <a:lnTo>
                      <a:pt x="28" y="724"/>
                    </a:lnTo>
                    <a:lnTo>
                      <a:pt x="42" y="736"/>
                    </a:lnTo>
                    <a:lnTo>
                      <a:pt x="58" y="744"/>
                    </a:lnTo>
                    <a:lnTo>
                      <a:pt x="75" y="749"/>
                    </a:lnTo>
                    <a:lnTo>
                      <a:pt x="94" y="751"/>
                    </a:lnTo>
                    <a:lnTo>
                      <a:pt x="112" y="749"/>
                    </a:lnTo>
                    <a:lnTo>
                      <a:pt x="129" y="744"/>
                    </a:lnTo>
                    <a:lnTo>
                      <a:pt x="145" y="736"/>
                    </a:lnTo>
                    <a:lnTo>
                      <a:pt x="160" y="724"/>
                    </a:lnTo>
                    <a:lnTo>
                      <a:pt x="172" y="709"/>
                    </a:lnTo>
                    <a:lnTo>
                      <a:pt x="180" y="694"/>
                    </a:lnTo>
                    <a:lnTo>
                      <a:pt x="185" y="676"/>
                    </a:lnTo>
                    <a:lnTo>
                      <a:pt x="187" y="658"/>
                    </a:lnTo>
                    <a:lnTo>
                      <a:pt x="185" y="639"/>
                    </a:lnTo>
                    <a:lnTo>
                      <a:pt x="180" y="622"/>
                    </a:lnTo>
                    <a:lnTo>
                      <a:pt x="172" y="606"/>
                    </a:lnTo>
                    <a:lnTo>
                      <a:pt x="160" y="592"/>
                    </a:lnTo>
                    <a:lnTo>
                      <a:pt x="145" y="580"/>
                    </a:lnTo>
                    <a:lnTo>
                      <a:pt x="129" y="571"/>
                    </a:lnTo>
                    <a:lnTo>
                      <a:pt x="112" y="566"/>
                    </a:lnTo>
                    <a:lnTo>
                      <a:pt x="94" y="564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05" y="5078222"/>
            <a:ext cx="752766" cy="75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6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you…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88" y="0"/>
            <a:ext cx="841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04379" y="1834822"/>
            <a:ext cx="48524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Have a toothache?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Should you…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57248" y="3151390"/>
            <a:ext cx="3726688" cy="567170"/>
            <a:chOff x="1857248" y="3151390"/>
            <a:chExt cx="3726688" cy="567170"/>
          </a:xfrm>
        </p:grpSpPr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1857248" y="3151390"/>
              <a:ext cx="690880" cy="567170"/>
              <a:chOff x="2268" y="-366"/>
              <a:chExt cx="1408" cy="1172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268" y="-366"/>
                <a:ext cx="1408" cy="1172"/>
              </a:xfrm>
              <a:custGeom>
                <a:avLst/>
                <a:gdLst>
                  <a:gd name="T0" fmla="+- 0 3449 2268"/>
                  <a:gd name="T1" fmla="*/ T0 w 1408"/>
                  <a:gd name="T2" fmla="+- 0 -366 -366"/>
                  <a:gd name="T3" fmla="*/ -366 h 1172"/>
                  <a:gd name="T4" fmla="+- 0 2494 2268"/>
                  <a:gd name="T5" fmla="*/ T4 w 1408"/>
                  <a:gd name="T6" fmla="+- 0 -366 -366"/>
                  <a:gd name="T7" fmla="*/ -366 h 1172"/>
                  <a:gd name="T8" fmla="+- 0 2399 2268"/>
                  <a:gd name="T9" fmla="*/ T8 w 1408"/>
                  <a:gd name="T10" fmla="+- 0 -365 -366"/>
                  <a:gd name="T11" fmla="*/ -365 h 1172"/>
                  <a:gd name="T12" fmla="+- 0 2335 2268"/>
                  <a:gd name="T13" fmla="*/ T12 w 1408"/>
                  <a:gd name="T14" fmla="+- 0 -358 -366"/>
                  <a:gd name="T15" fmla="*/ -358 h 1172"/>
                  <a:gd name="T16" fmla="+- 0 2276 2268"/>
                  <a:gd name="T17" fmla="*/ T16 w 1408"/>
                  <a:gd name="T18" fmla="+- 0 -299 -366"/>
                  <a:gd name="T19" fmla="*/ -299 h 1172"/>
                  <a:gd name="T20" fmla="+- 0 2269 2268"/>
                  <a:gd name="T21" fmla="*/ T20 w 1408"/>
                  <a:gd name="T22" fmla="+- 0 -235 -366"/>
                  <a:gd name="T23" fmla="*/ -235 h 1172"/>
                  <a:gd name="T24" fmla="+- 0 2268 2268"/>
                  <a:gd name="T25" fmla="*/ T24 w 1408"/>
                  <a:gd name="T26" fmla="+- 0 -140 -366"/>
                  <a:gd name="T27" fmla="*/ -140 h 1172"/>
                  <a:gd name="T28" fmla="+- 0 2268 2268"/>
                  <a:gd name="T29" fmla="*/ T28 w 1408"/>
                  <a:gd name="T30" fmla="+- 0 578 -366"/>
                  <a:gd name="T31" fmla="*/ 578 h 1172"/>
                  <a:gd name="T32" fmla="+- 0 2269 2268"/>
                  <a:gd name="T33" fmla="*/ T32 w 1408"/>
                  <a:gd name="T34" fmla="+- 0 674 -366"/>
                  <a:gd name="T35" fmla="*/ 674 h 1172"/>
                  <a:gd name="T36" fmla="+- 0 2276 2268"/>
                  <a:gd name="T37" fmla="*/ T36 w 1408"/>
                  <a:gd name="T38" fmla="+- 0 738 -366"/>
                  <a:gd name="T39" fmla="*/ 738 h 1172"/>
                  <a:gd name="T40" fmla="+- 0 2335 2268"/>
                  <a:gd name="T41" fmla="*/ T40 w 1408"/>
                  <a:gd name="T42" fmla="+- 0 797 -366"/>
                  <a:gd name="T43" fmla="*/ 797 h 1172"/>
                  <a:gd name="T44" fmla="+- 0 2399 2268"/>
                  <a:gd name="T45" fmla="*/ T44 w 1408"/>
                  <a:gd name="T46" fmla="+- 0 804 -366"/>
                  <a:gd name="T47" fmla="*/ 804 h 1172"/>
                  <a:gd name="T48" fmla="+- 0 2494 2268"/>
                  <a:gd name="T49" fmla="*/ T48 w 1408"/>
                  <a:gd name="T50" fmla="+- 0 805 -366"/>
                  <a:gd name="T51" fmla="*/ 805 h 1172"/>
                  <a:gd name="T52" fmla="+- 0 3449 2268"/>
                  <a:gd name="T53" fmla="*/ T52 w 1408"/>
                  <a:gd name="T54" fmla="+- 0 805 -366"/>
                  <a:gd name="T55" fmla="*/ 805 h 1172"/>
                  <a:gd name="T56" fmla="+- 0 3544 2268"/>
                  <a:gd name="T57" fmla="*/ T56 w 1408"/>
                  <a:gd name="T58" fmla="+- 0 804 -366"/>
                  <a:gd name="T59" fmla="*/ 804 h 1172"/>
                  <a:gd name="T60" fmla="+- 0 3608 2268"/>
                  <a:gd name="T61" fmla="*/ T60 w 1408"/>
                  <a:gd name="T62" fmla="+- 0 797 -366"/>
                  <a:gd name="T63" fmla="*/ 797 h 1172"/>
                  <a:gd name="T64" fmla="+- 0 3667 2268"/>
                  <a:gd name="T65" fmla="*/ T64 w 1408"/>
                  <a:gd name="T66" fmla="+- 0 738 -366"/>
                  <a:gd name="T67" fmla="*/ 738 h 1172"/>
                  <a:gd name="T68" fmla="+- 0 3675 2268"/>
                  <a:gd name="T69" fmla="*/ T68 w 1408"/>
                  <a:gd name="T70" fmla="+- 0 674 -366"/>
                  <a:gd name="T71" fmla="*/ 674 h 1172"/>
                  <a:gd name="T72" fmla="+- 0 3676 2268"/>
                  <a:gd name="T73" fmla="*/ T72 w 1408"/>
                  <a:gd name="T74" fmla="+- 0 578 -366"/>
                  <a:gd name="T75" fmla="*/ 578 h 1172"/>
                  <a:gd name="T76" fmla="+- 0 3676 2268"/>
                  <a:gd name="T77" fmla="*/ T76 w 1408"/>
                  <a:gd name="T78" fmla="+- 0 -140 -366"/>
                  <a:gd name="T79" fmla="*/ -140 h 1172"/>
                  <a:gd name="T80" fmla="+- 0 3675 2268"/>
                  <a:gd name="T81" fmla="*/ T80 w 1408"/>
                  <a:gd name="T82" fmla="+- 0 -235 -366"/>
                  <a:gd name="T83" fmla="*/ -235 h 1172"/>
                  <a:gd name="T84" fmla="+- 0 3667 2268"/>
                  <a:gd name="T85" fmla="*/ T84 w 1408"/>
                  <a:gd name="T86" fmla="+- 0 -299 -366"/>
                  <a:gd name="T87" fmla="*/ -299 h 1172"/>
                  <a:gd name="T88" fmla="+- 0 3608 2268"/>
                  <a:gd name="T89" fmla="*/ T88 w 1408"/>
                  <a:gd name="T90" fmla="+- 0 -358 -366"/>
                  <a:gd name="T91" fmla="*/ -358 h 1172"/>
                  <a:gd name="T92" fmla="+- 0 3544 2268"/>
                  <a:gd name="T93" fmla="*/ T92 w 1408"/>
                  <a:gd name="T94" fmla="+- 0 -365 -366"/>
                  <a:gd name="T95" fmla="*/ -365 h 1172"/>
                  <a:gd name="T96" fmla="+- 0 3449 2268"/>
                  <a:gd name="T97" fmla="*/ T96 w 1408"/>
                  <a:gd name="T98" fmla="+- 0 -366 -366"/>
                  <a:gd name="T99" fmla="*/ -366 h 11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408" h="1172">
                    <a:moveTo>
                      <a:pt x="1181" y="0"/>
                    </a:moveTo>
                    <a:lnTo>
                      <a:pt x="226" y="0"/>
                    </a:lnTo>
                    <a:lnTo>
                      <a:pt x="131" y="1"/>
                    </a:lnTo>
                    <a:lnTo>
                      <a:pt x="67" y="8"/>
                    </a:lnTo>
                    <a:lnTo>
                      <a:pt x="8" y="67"/>
                    </a:lnTo>
                    <a:lnTo>
                      <a:pt x="1" y="131"/>
                    </a:lnTo>
                    <a:lnTo>
                      <a:pt x="0" y="226"/>
                    </a:lnTo>
                    <a:lnTo>
                      <a:pt x="0" y="944"/>
                    </a:lnTo>
                    <a:lnTo>
                      <a:pt x="1" y="1040"/>
                    </a:lnTo>
                    <a:lnTo>
                      <a:pt x="8" y="1104"/>
                    </a:lnTo>
                    <a:lnTo>
                      <a:pt x="67" y="1163"/>
                    </a:lnTo>
                    <a:lnTo>
                      <a:pt x="131" y="1170"/>
                    </a:lnTo>
                    <a:lnTo>
                      <a:pt x="226" y="1171"/>
                    </a:lnTo>
                    <a:lnTo>
                      <a:pt x="1181" y="1171"/>
                    </a:lnTo>
                    <a:lnTo>
                      <a:pt x="1276" y="1170"/>
                    </a:lnTo>
                    <a:lnTo>
                      <a:pt x="1340" y="1163"/>
                    </a:lnTo>
                    <a:lnTo>
                      <a:pt x="1399" y="1104"/>
                    </a:lnTo>
                    <a:lnTo>
                      <a:pt x="1407" y="1040"/>
                    </a:lnTo>
                    <a:lnTo>
                      <a:pt x="1408" y="944"/>
                    </a:lnTo>
                    <a:lnTo>
                      <a:pt x="1408" y="226"/>
                    </a:lnTo>
                    <a:lnTo>
                      <a:pt x="1407" y="131"/>
                    </a:lnTo>
                    <a:lnTo>
                      <a:pt x="1399" y="67"/>
                    </a:lnTo>
                    <a:lnTo>
                      <a:pt x="1340" y="8"/>
                    </a:lnTo>
                    <a:lnTo>
                      <a:pt x="1276" y="1"/>
                    </a:lnTo>
                    <a:lnTo>
                      <a:pt x="1181" y="0"/>
                    </a:lnTo>
                    <a:close/>
                  </a:path>
                </a:pathLst>
              </a:custGeom>
              <a:solidFill>
                <a:srgbClr val="FFFB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AutoShape 408"/>
              <p:cNvSpPr>
                <a:spLocks/>
              </p:cNvSpPr>
              <p:nvPr/>
            </p:nvSpPr>
            <p:spPr bwMode="auto">
              <a:xfrm>
                <a:off x="2882" y="-140"/>
                <a:ext cx="187" cy="751"/>
              </a:xfrm>
              <a:custGeom>
                <a:avLst/>
                <a:gdLst>
                  <a:gd name="T0" fmla="+- 0 2976 2882"/>
                  <a:gd name="T1" fmla="*/ T0 w 187"/>
                  <a:gd name="T2" fmla="+- 0 -140 -140"/>
                  <a:gd name="T3" fmla="*/ -140 h 751"/>
                  <a:gd name="T4" fmla="+- 0 2936 2882"/>
                  <a:gd name="T5" fmla="*/ T4 w 187"/>
                  <a:gd name="T6" fmla="+- 0 -132 -140"/>
                  <a:gd name="T7" fmla="*/ -132 h 751"/>
                  <a:gd name="T8" fmla="+- 0 2908 2882"/>
                  <a:gd name="T9" fmla="*/ T8 w 187"/>
                  <a:gd name="T10" fmla="+- 0 -111 -140"/>
                  <a:gd name="T11" fmla="*/ -111 h 751"/>
                  <a:gd name="T12" fmla="+- 0 2891 2882"/>
                  <a:gd name="T13" fmla="*/ T12 w 187"/>
                  <a:gd name="T14" fmla="+- 0 -75 -140"/>
                  <a:gd name="T15" fmla="*/ -75 h 751"/>
                  <a:gd name="T16" fmla="+- 0 2885 2882"/>
                  <a:gd name="T17" fmla="*/ T16 w 187"/>
                  <a:gd name="T18" fmla="+- 0 -24 -140"/>
                  <a:gd name="T19" fmla="*/ -24 h 751"/>
                  <a:gd name="T20" fmla="+- 0 2887 2882"/>
                  <a:gd name="T21" fmla="*/ T20 w 187"/>
                  <a:gd name="T22" fmla="+- 0 26 -140"/>
                  <a:gd name="T23" fmla="*/ 26 h 751"/>
                  <a:gd name="T24" fmla="+- 0 2892 2882"/>
                  <a:gd name="T25" fmla="*/ T24 w 187"/>
                  <a:gd name="T26" fmla="+- 0 82 -140"/>
                  <a:gd name="T27" fmla="*/ 82 h 751"/>
                  <a:gd name="T28" fmla="+- 0 2900 2882"/>
                  <a:gd name="T29" fmla="*/ T28 w 187"/>
                  <a:gd name="T30" fmla="+- 0 142 -140"/>
                  <a:gd name="T31" fmla="*/ 142 h 751"/>
                  <a:gd name="T32" fmla="+- 0 2912 2882"/>
                  <a:gd name="T33" fmla="*/ T32 w 187"/>
                  <a:gd name="T34" fmla="+- 0 208 -140"/>
                  <a:gd name="T35" fmla="*/ 208 h 751"/>
                  <a:gd name="T36" fmla="+- 0 2924 2882"/>
                  <a:gd name="T37" fmla="*/ T36 w 187"/>
                  <a:gd name="T38" fmla="+- 0 269 -140"/>
                  <a:gd name="T39" fmla="*/ 269 h 751"/>
                  <a:gd name="T40" fmla="+- 0 2933 2882"/>
                  <a:gd name="T41" fmla="*/ T40 w 187"/>
                  <a:gd name="T42" fmla="+- 0 315 -140"/>
                  <a:gd name="T43" fmla="*/ 315 h 751"/>
                  <a:gd name="T44" fmla="+- 0 2941 2882"/>
                  <a:gd name="T45" fmla="*/ T44 w 187"/>
                  <a:gd name="T46" fmla="+- 0 346 -140"/>
                  <a:gd name="T47" fmla="*/ 346 h 751"/>
                  <a:gd name="T48" fmla="+- 0 2946 2882"/>
                  <a:gd name="T49" fmla="*/ T48 w 187"/>
                  <a:gd name="T50" fmla="+- 0 362 -140"/>
                  <a:gd name="T51" fmla="*/ 362 h 751"/>
                  <a:gd name="T52" fmla="+- 0 2951 2882"/>
                  <a:gd name="T53" fmla="*/ T52 w 187"/>
                  <a:gd name="T54" fmla="+- 0 374 -140"/>
                  <a:gd name="T55" fmla="*/ 374 h 751"/>
                  <a:gd name="T56" fmla="+- 0 2961 2882"/>
                  <a:gd name="T57" fmla="*/ T56 w 187"/>
                  <a:gd name="T58" fmla="+- 0 380 -140"/>
                  <a:gd name="T59" fmla="*/ 380 h 751"/>
                  <a:gd name="T60" fmla="+- 0 2989 2882"/>
                  <a:gd name="T61" fmla="*/ T60 w 187"/>
                  <a:gd name="T62" fmla="+- 0 380 -140"/>
                  <a:gd name="T63" fmla="*/ 380 h 751"/>
                  <a:gd name="T64" fmla="+- 0 2999 2882"/>
                  <a:gd name="T65" fmla="*/ T64 w 187"/>
                  <a:gd name="T66" fmla="+- 0 373 -140"/>
                  <a:gd name="T67" fmla="*/ 373 h 751"/>
                  <a:gd name="T68" fmla="+- 0 3006 2882"/>
                  <a:gd name="T69" fmla="*/ T68 w 187"/>
                  <a:gd name="T70" fmla="+- 0 359 -140"/>
                  <a:gd name="T71" fmla="*/ 359 h 751"/>
                  <a:gd name="T72" fmla="+- 0 3011 2882"/>
                  <a:gd name="T73" fmla="*/ T72 w 187"/>
                  <a:gd name="T74" fmla="+- 0 340 -140"/>
                  <a:gd name="T75" fmla="*/ 340 h 751"/>
                  <a:gd name="T76" fmla="+- 0 3019 2882"/>
                  <a:gd name="T77" fmla="*/ T76 w 187"/>
                  <a:gd name="T78" fmla="+- 0 306 -140"/>
                  <a:gd name="T79" fmla="*/ 306 h 751"/>
                  <a:gd name="T80" fmla="+- 0 3028 2882"/>
                  <a:gd name="T81" fmla="*/ T80 w 187"/>
                  <a:gd name="T82" fmla="+- 0 257 -140"/>
                  <a:gd name="T83" fmla="*/ 257 h 751"/>
                  <a:gd name="T84" fmla="+- 0 3040 2882"/>
                  <a:gd name="T85" fmla="*/ T84 w 187"/>
                  <a:gd name="T86" fmla="+- 0 193 -140"/>
                  <a:gd name="T87" fmla="*/ 193 h 751"/>
                  <a:gd name="T88" fmla="+- 0 3051 2882"/>
                  <a:gd name="T89" fmla="*/ T88 w 187"/>
                  <a:gd name="T90" fmla="+- 0 126 -140"/>
                  <a:gd name="T91" fmla="*/ 126 h 751"/>
                  <a:gd name="T92" fmla="+- 0 3059 2882"/>
                  <a:gd name="T93" fmla="*/ T92 w 187"/>
                  <a:gd name="T94" fmla="+- 0 67 -140"/>
                  <a:gd name="T95" fmla="*/ 67 h 751"/>
                  <a:gd name="T96" fmla="+- 0 3063 2882"/>
                  <a:gd name="T97" fmla="*/ T96 w 187"/>
                  <a:gd name="T98" fmla="+- 0 17 -140"/>
                  <a:gd name="T99" fmla="*/ 17 h 751"/>
                  <a:gd name="T100" fmla="+- 0 3065 2882"/>
                  <a:gd name="T101" fmla="*/ T100 w 187"/>
                  <a:gd name="T102" fmla="+- 0 -24 -140"/>
                  <a:gd name="T103" fmla="*/ -24 h 751"/>
                  <a:gd name="T104" fmla="+- 0 3059 2882"/>
                  <a:gd name="T105" fmla="*/ T104 w 187"/>
                  <a:gd name="T106" fmla="+- 0 -75 -140"/>
                  <a:gd name="T107" fmla="*/ -75 h 751"/>
                  <a:gd name="T108" fmla="+- 0 3043 2882"/>
                  <a:gd name="T109" fmla="*/ T108 w 187"/>
                  <a:gd name="T110" fmla="+- 0 -111 -140"/>
                  <a:gd name="T111" fmla="*/ -111 h 751"/>
                  <a:gd name="T112" fmla="+- 0 3015 2882"/>
                  <a:gd name="T113" fmla="*/ T112 w 187"/>
                  <a:gd name="T114" fmla="+- 0 -132 -140"/>
                  <a:gd name="T115" fmla="*/ -132 h 751"/>
                  <a:gd name="T116" fmla="+- 0 2976 2882"/>
                  <a:gd name="T117" fmla="*/ T116 w 187"/>
                  <a:gd name="T118" fmla="+- 0 -140 -140"/>
                  <a:gd name="T119" fmla="*/ -140 h 751"/>
                  <a:gd name="T120" fmla="+- 0 2976 2882"/>
                  <a:gd name="T121" fmla="*/ T120 w 187"/>
                  <a:gd name="T122" fmla="+- 0 424 -140"/>
                  <a:gd name="T123" fmla="*/ 424 h 751"/>
                  <a:gd name="T124" fmla="+- 0 2957 2882"/>
                  <a:gd name="T125" fmla="*/ T124 w 187"/>
                  <a:gd name="T126" fmla="+- 0 426 -140"/>
                  <a:gd name="T127" fmla="*/ 426 h 751"/>
                  <a:gd name="T128" fmla="+- 0 2940 2882"/>
                  <a:gd name="T129" fmla="*/ T128 w 187"/>
                  <a:gd name="T130" fmla="+- 0 431 -140"/>
                  <a:gd name="T131" fmla="*/ 431 h 751"/>
                  <a:gd name="T132" fmla="+- 0 2924 2882"/>
                  <a:gd name="T133" fmla="*/ T132 w 187"/>
                  <a:gd name="T134" fmla="+- 0 440 -140"/>
                  <a:gd name="T135" fmla="*/ 440 h 751"/>
                  <a:gd name="T136" fmla="+- 0 2910 2882"/>
                  <a:gd name="T137" fmla="*/ T136 w 187"/>
                  <a:gd name="T138" fmla="+- 0 452 -140"/>
                  <a:gd name="T139" fmla="*/ 452 h 751"/>
                  <a:gd name="T140" fmla="+- 0 2898 2882"/>
                  <a:gd name="T141" fmla="*/ T140 w 187"/>
                  <a:gd name="T142" fmla="+- 0 466 -140"/>
                  <a:gd name="T143" fmla="*/ 466 h 751"/>
                  <a:gd name="T144" fmla="+- 0 2889 2882"/>
                  <a:gd name="T145" fmla="*/ T144 w 187"/>
                  <a:gd name="T146" fmla="+- 0 482 -140"/>
                  <a:gd name="T147" fmla="*/ 482 h 751"/>
                  <a:gd name="T148" fmla="+- 0 2884 2882"/>
                  <a:gd name="T149" fmla="*/ T148 w 187"/>
                  <a:gd name="T150" fmla="+- 0 499 -140"/>
                  <a:gd name="T151" fmla="*/ 499 h 751"/>
                  <a:gd name="T152" fmla="+- 0 2882 2882"/>
                  <a:gd name="T153" fmla="*/ T152 w 187"/>
                  <a:gd name="T154" fmla="+- 0 518 -140"/>
                  <a:gd name="T155" fmla="*/ 518 h 751"/>
                  <a:gd name="T156" fmla="+- 0 2884 2882"/>
                  <a:gd name="T157" fmla="*/ T156 w 187"/>
                  <a:gd name="T158" fmla="+- 0 536 -140"/>
                  <a:gd name="T159" fmla="*/ 536 h 751"/>
                  <a:gd name="T160" fmla="+- 0 2889 2882"/>
                  <a:gd name="T161" fmla="*/ T160 w 187"/>
                  <a:gd name="T162" fmla="+- 0 553 -140"/>
                  <a:gd name="T163" fmla="*/ 553 h 751"/>
                  <a:gd name="T164" fmla="+- 0 2898 2882"/>
                  <a:gd name="T165" fmla="*/ T164 w 187"/>
                  <a:gd name="T166" fmla="+- 0 569 -140"/>
                  <a:gd name="T167" fmla="*/ 569 h 751"/>
                  <a:gd name="T168" fmla="+- 0 2910 2882"/>
                  <a:gd name="T169" fmla="*/ T168 w 187"/>
                  <a:gd name="T170" fmla="+- 0 584 -140"/>
                  <a:gd name="T171" fmla="*/ 584 h 751"/>
                  <a:gd name="T172" fmla="+- 0 2924 2882"/>
                  <a:gd name="T173" fmla="*/ T172 w 187"/>
                  <a:gd name="T174" fmla="+- 0 595 -140"/>
                  <a:gd name="T175" fmla="*/ 595 h 751"/>
                  <a:gd name="T176" fmla="+- 0 2940 2882"/>
                  <a:gd name="T177" fmla="*/ T176 w 187"/>
                  <a:gd name="T178" fmla="+- 0 604 -140"/>
                  <a:gd name="T179" fmla="*/ 604 h 751"/>
                  <a:gd name="T180" fmla="+- 0 2957 2882"/>
                  <a:gd name="T181" fmla="*/ T180 w 187"/>
                  <a:gd name="T182" fmla="+- 0 609 -140"/>
                  <a:gd name="T183" fmla="*/ 609 h 751"/>
                  <a:gd name="T184" fmla="+- 0 2976 2882"/>
                  <a:gd name="T185" fmla="*/ T184 w 187"/>
                  <a:gd name="T186" fmla="+- 0 611 -140"/>
                  <a:gd name="T187" fmla="*/ 611 h 751"/>
                  <a:gd name="T188" fmla="+- 0 2994 2882"/>
                  <a:gd name="T189" fmla="*/ T188 w 187"/>
                  <a:gd name="T190" fmla="+- 0 609 -140"/>
                  <a:gd name="T191" fmla="*/ 609 h 751"/>
                  <a:gd name="T192" fmla="+- 0 3011 2882"/>
                  <a:gd name="T193" fmla="*/ T192 w 187"/>
                  <a:gd name="T194" fmla="+- 0 604 -140"/>
                  <a:gd name="T195" fmla="*/ 604 h 751"/>
                  <a:gd name="T196" fmla="+- 0 3027 2882"/>
                  <a:gd name="T197" fmla="*/ T196 w 187"/>
                  <a:gd name="T198" fmla="+- 0 595 -140"/>
                  <a:gd name="T199" fmla="*/ 595 h 751"/>
                  <a:gd name="T200" fmla="+- 0 3042 2882"/>
                  <a:gd name="T201" fmla="*/ T200 w 187"/>
                  <a:gd name="T202" fmla="+- 0 584 -140"/>
                  <a:gd name="T203" fmla="*/ 584 h 751"/>
                  <a:gd name="T204" fmla="+- 0 3054 2882"/>
                  <a:gd name="T205" fmla="*/ T204 w 187"/>
                  <a:gd name="T206" fmla="+- 0 569 -140"/>
                  <a:gd name="T207" fmla="*/ 569 h 751"/>
                  <a:gd name="T208" fmla="+- 0 3062 2882"/>
                  <a:gd name="T209" fmla="*/ T208 w 187"/>
                  <a:gd name="T210" fmla="+- 0 553 -140"/>
                  <a:gd name="T211" fmla="*/ 553 h 751"/>
                  <a:gd name="T212" fmla="+- 0 3067 2882"/>
                  <a:gd name="T213" fmla="*/ T212 w 187"/>
                  <a:gd name="T214" fmla="+- 0 536 -140"/>
                  <a:gd name="T215" fmla="*/ 536 h 751"/>
                  <a:gd name="T216" fmla="+- 0 3069 2882"/>
                  <a:gd name="T217" fmla="*/ T216 w 187"/>
                  <a:gd name="T218" fmla="+- 0 518 -140"/>
                  <a:gd name="T219" fmla="*/ 518 h 751"/>
                  <a:gd name="T220" fmla="+- 0 3067 2882"/>
                  <a:gd name="T221" fmla="*/ T220 w 187"/>
                  <a:gd name="T222" fmla="+- 0 499 -140"/>
                  <a:gd name="T223" fmla="*/ 499 h 751"/>
                  <a:gd name="T224" fmla="+- 0 3062 2882"/>
                  <a:gd name="T225" fmla="*/ T224 w 187"/>
                  <a:gd name="T226" fmla="+- 0 482 -140"/>
                  <a:gd name="T227" fmla="*/ 482 h 751"/>
                  <a:gd name="T228" fmla="+- 0 3054 2882"/>
                  <a:gd name="T229" fmla="*/ T228 w 187"/>
                  <a:gd name="T230" fmla="+- 0 466 -140"/>
                  <a:gd name="T231" fmla="*/ 466 h 751"/>
                  <a:gd name="T232" fmla="+- 0 3042 2882"/>
                  <a:gd name="T233" fmla="*/ T232 w 187"/>
                  <a:gd name="T234" fmla="+- 0 452 -140"/>
                  <a:gd name="T235" fmla="*/ 452 h 751"/>
                  <a:gd name="T236" fmla="+- 0 3027 2882"/>
                  <a:gd name="T237" fmla="*/ T236 w 187"/>
                  <a:gd name="T238" fmla="+- 0 440 -140"/>
                  <a:gd name="T239" fmla="*/ 440 h 751"/>
                  <a:gd name="T240" fmla="+- 0 3011 2882"/>
                  <a:gd name="T241" fmla="*/ T240 w 187"/>
                  <a:gd name="T242" fmla="+- 0 431 -140"/>
                  <a:gd name="T243" fmla="*/ 431 h 751"/>
                  <a:gd name="T244" fmla="+- 0 2994 2882"/>
                  <a:gd name="T245" fmla="*/ T244 w 187"/>
                  <a:gd name="T246" fmla="+- 0 426 -140"/>
                  <a:gd name="T247" fmla="*/ 426 h 751"/>
                  <a:gd name="T248" fmla="+- 0 2976 2882"/>
                  <a:gd name="T249" fmla="*/ T248 w 187"/>
                  <a:gd name="T250" fmla="+- 0 424 -140"/>
                  <a:gd name="T251" fmla="*/ 424 h 7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  <a:cxn ang="0">
                    <a:pos x="T245" y="T247"/>
                  </a:cxn>
                  <a:cxn ang="0">
                    <a:pos x="T249" y="T251"/>
                  </a:cxn>
                </a:cxnLst>
                <a:rect l="0" t="0" r="r" b="b"/>
                <a:pathLst>
                  <a:path w="187" h="751">
                    <a:moveTo>
                      <a:pt x="94" y="0"/>
                    </a:moveTo>
                    <a:lnTo>
                      <a:pt x="54" y="8"/>
                    </a:lnTo>
                    <a:lnTo>
                      <a:pt x="26" y="29"/>
                    </a:lnTo>
                    <a:lnTo>
                      <a:pt x="9" y="65"/>
                    </a:lnTo>
                    <a:lnTo>
                      <a:pt x="3" y="116"/>
                    </a:lnTo>
                    <a:lnTo>
                      <a:pt x="5" y="166"/>
                    </a:lnTo>
                    <a:lnTo>
                      <a:pt x="10" y="222"/>
                    </a:lnTo>
                    <a:lnTo>
                      <a:pt x="18" y="282"/>
                    </a:lnTo>
                    <a:lnTo>
                      <a:pt x="30" y="348"/>
                    </a:lnTo>
                    <a:lnTo>
                      <a:pt x="42" y="409"/>
                    </a:lnTo>
                    <a:lnTo>
                      <a:pt x="51" y="455"/>
                    </a:lnTo>
                    <a:lnTo>
                      <a:pt x="59" y="486"/>
                    </a:lnTo>
                    <a:lnTo>
                      <a:pt x="64" y="502"/>
                    </a:lnTo>
                    <a:lnTo>
                      <a:pt x="69" y="514"/>
                    </a:lnTo>
                    <a:lnTo>
                      <a:pt x="79" y="520"/>
                    </a:lnTo>
                    <a:lnTo>
                      <a:pt x="107" y="520"/>
                    </a:lnTo>
                    <a:lnTo>
                      <a:pt x="117" y="513"/>
                    </a:lnTo>
                    <a:lnTo>
                      <a:pt x="124" y="499"/>
                    </a:lnTo>
                    <a:lnTo>
                      <a:pt x="129" y="480"/>
                    </a:lnTo>
                    <a:lnTo>
                      <a:pt x="137" y="446"/>
                    </a:lnTo>
                    <a:lnTo>
                      <a:pt x="146" y="397"/>
                    </a:lnTo>
                    <a:lnTo>
                      <a:pt x="158" y="333"/>
                    </a:lnTo>
                    <a:lnTo>
                      <a:pt x="169" y="266"/>
                    </a:lnTo>
                    <a:lnTo>
                      <a:pt x="177" y="207"/>
                    </a:lnTo>
                    <a:lnTo>
                      <a:pt x="181" y="157"/>
                    </a:lnTo>
                    <a:lnTo>
                      <a:pt x="183" y="116"/>
                    </a:lnTo>
                    <a:lnTo>
                      <a:pt x="177" y="65"/>
                    </a:lnTo>
                    <a:lnTo>
                      <a:pt x="161" y="29"/>
                    </a:lnTo>
                    <a:lnTo>
                      <a:pt x="133" y="8"/>
                    </a:lnTo>
                    <a:lnTo>
                      <a:pt x="94" y="0"/>
                    </a:lnTo>
                    <a:close/>
                    <a:moveTo>
                      <a:pt x="94" y="564"/>
                    </a:moveTo>
                    <a:lnTo>
                      <a:pt x="75" y="566"/>
                    </a:lnTo>
                    <a:lnTo>
                      <a:pt x="58" y="571"/>
                    </a:lnTo>
                    <a:lnTo>
                      <a:pt x="42" y="580"/>
                    </a:lnTo>
                    <a:lnTo>
                      <a:pt x="28" y="592"/>
                    </a:lnTo>
                    <a:lnTo>
                      <a:pt x="16" y="606"/>
                    </a:lnTo>
                    <a:lnTo>
                      <a:pt x="7" y="622"/>
                    </a:lnTo>
                    <a:lnTo>
                      <a:pt x="2" y="639"/>
                    </a:lnTo>
                    <a:lnTo>
                      <a:pt x="0" y="658"/>
                    </a:lnTo>
                    <a:lnTo>
                      <a:pt x="2" y="676"/>
                    </a:lnTo>
                    <a:lnTo>
                      <a:pt x="7" y="693"/>
                    </a:lnTo>
                    <a:lnTo>
                      <a:pt x="16" y="709"/>
                    </a:lnTo>
                    <a:lnTo>
                      <a:pt x="28" y="724"/>
                    </a:lnTo>
                    <a:lnTo>
                      <a:pt x="42" y="735"/>
                    </a:lnTo>
                    <a:lnTo>
                      <a:pt x="58" y="744"/>
                    </a:lnTo>
                    <a:lnTo>
                      <a:pt x="75" y="749"/>
                    </a:lnTo>
                    <a:lnTo>
                      <a:pt x="94" y="751"/>
                    </a:lnTo>
                    <a:lnTo>
                      <a:pt x="112" y="749"/>
                    </a:lnTo>
                    <a:lnTo>
                      <a:pt x="129" y="744"/>
                    </a:lnTo>
                    <a:lnTo>
                      <a:pt x="145" y="735"/>
                    </a:lnTo>
                    <a:lnTo>
                      <a:pt x="160" y="724"/>
                    </a:lnTo>
                    <a:lnTo>
                      <a:pt x="172" y="709"/>
                    </a:lnTo>
                    <a:lnTo>
                      <a:pt x="180" y="693"/>
                    </a:lnTo>
                    <a:lnTo>
                      <a:pt x="185" y="676"/>
                    </a:lnTo>
                    <a:lnTo>
                      <a:pt x="187" y="658"/>
                    </a:lnTo>
                    <a:lnTo>
                      <a:pt x="185" y="639"/>
                    </a:lnTo>
                    <a:lnTo>
                      <a:pt x="180" y="622"/>
                    </a:lnTo>
                    <a:lnTo>
                      <a:pt x="172" y="606"/>
                    </a:lnTo>
                    <a:lnTo>
                      <a:pt x="160" y="592"/>
                    </a:lnTo>
                    <a:lnTo>
                      <a:pt x="145" y="580"/>
                    </a:lnTo>
                    <a:lnTo>
                      <a:pt x="129" y="571"/>
                    </a:lnTo>
                    <a:lnTo>
                      <a:pt x="112" y="566"/>
                    </a:lnTo>
                    <a:lnTo>
                      <a:pt x="94" y="564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779776" y="3260759"/>
              <a:ext cx="2804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See your dentist today?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69440" y="4082439"/>
            <a:ext cx="3958336" cy="661670"/>
            <a:chOff x="1869440" y="4082439"/>
            <a:chExt cx="3958336" cy="661670"/>
          </a:xfrm>
        </p:grpSpPr>
        <p:grpSp>
          <p:nvGrpSpPr>
            <p:cNvPr id="22" name="Group 21"/>
            <p:cNvGrpSpPr>
              <a:grpSpLocks/>
            </p:cNvGrpSpPr>
            <p:nvPr/>
          </p:nvGrpSpPr>
          <p:grpSpPr bwMode="auto">
            <a:xfrm>
              <a:off x="1869440" y="4082439"/>
              <a:ext cx="697040" cy="661670"/>
              <a:chOff x="2268" y="-321"/>
              <a:chExt cx="1389" cy="1172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2268" y="-321"/>
                <a:ext cx="1389" cy="1172"/>
              </a:xfrm>
              <a:custGeom>
                <a:avLst/>
                <a:gdLst>
                  <a:gd name="T0" fmla="+- 0 3430 2268"/>
                  <a:gd name="T1" fmla="*/ T0 w 1389"/>
                  <a:gd name="T2" fmla="+- 0 -321 -321"/>
                  <a:gd name="T3" fmla="*/ -321 h 1172"/>
                  <a:gd name="T4" fmla="+- 0 2494 2268"/>
                  <a:gd name="T5" fmla="*/ T4 w 1389"/>
                  <a:gd name="T6" fmla="+- 0 -321 -321"/>
                  <a:gd name="T7" fmla="*/ -321 h 1172"/>
                  <a:gd name="T8" fmla="+- 0 2399 2268"/>
                  <a:gd name="T9" fmla="*/ T8 w 1389"/>
                  <a:gd name="T10" fmla="+- 0 -320 -321"/>
                  <a:gd name="T11" fmla="*/ -320 h 1172"/>
                  <a:gd name="T12" fmla="+- 0 2335 2268"/>
                  <a:gd name="T13" fmla="*/ T12 w 1389"/>
                  <a:gd name="T14" fmla="+- 0 -313 -321"/>
                  <a:gd name="T15" fmla="*/ -313 h 1172"/>
                  <a:gd name="T16" fmla="+- 0 2276 2268"/>
                  <a:gd name="T17" fmla="*/ T16 w 1389"/>
                  <a:gd name="T18" fmla="+- 0 -254 -321"/>
                  <a:gd name="T19" fmla="*/ -254 h 1172"/>
                  <a:gd name="T20" fmla="+- 0 2269 2268"/>
                  <a:gd name="T21" fmla="*/ T20 w 1389"/>
                  <a:gd name="T22" fmla="+- 0 -190 -321"/>
                  <a:gd name="T23" fmla="*/ -190 h 1172"/>
                  <a:gd name="T24" fmla="+- 0 2268 2268"/>
                  <a:gd name="T25" fmla="*/ T24 w 1389"/>
                  <a:gd name="T26" fmla="+- 0 -94 -321"/>
                  <a:gd name="T27" fmla="*/ -94 h 1172"/>
                  <a:gd name="T28" fmla="+- 0 2268 2268"/>
                  <a:gd name="T29" fmla="*/ T28 w 1389"/>
                  <a:gd name="T30" fmla="+- 0 624 -321"/>
                  <a:gd name="T31" fmla="*/ 624 h 1172"/>
                  <a:gd name="T32" fmla="+- 0 2269 2268"/>
                  <a:gd name="T33" fmla="*/ T32 w 1389"/>
                  <a:gd name="T34" fmla="+- 0 719 -321"/>
                  <a:gd name="T35" fmla="*/ 719 h 1172"/>
                  <a:gd name="T36" fmla="+- 0 2276 2268"/>
                  <a:gd name="T37" fmla="*/ T36 w 1389"/>
                  <a:gd name="T38" fmla="+- 0 783 -321"/>
                  <a:gd name="T39" fmla="*/ 783 h 1172"/>
                  <a:gd name="T40" fmla="+- 0 2335 2268"/>
                  <a:gd name="T41" fmla="*/ T40 w 1389"/>
                  <a:gd name="T42" fmla="+- 0 842 -321"/>
                  <a:gd name="T43" fmla="*/ 842 h 1172"/>
                  <a:gd name="T44" fmla="+- 0 2399 2268"/>
                  <a:gd name="T45" fmla="*/ T44 w 1389"/>
                  <a:gd name="T46" fmla="+- 0 850 -321"/>
                  <a:gd name="T47" fmla="*/ 850 h 1172"/>
                  <a:gd name="T48" fmla="+- 0 2494 2268"/>
                  <a:gd name="T49" fmla="*/ T48 w 1389"/>
                  <a:gd name="T50" fmla="+- 0 851 -321"/>
                  <a:gd name="T51" fmla="*/ 851 h 1172"/>
                  <a:gd name="T52" fmla="+- 0 3430 2268"/>
                  <a:gd name="T53" fmla="*/ T52 w 1389"/>
                  <a:gd name="T54" fmla="+- 0 851 -321"/>
                  <a:gd name="T55" fmla="*/ 851 h 1172"/>
                  <a:gd name="T56" fmla="+- 0 3525 2268"/>
                  <a:gd name="T57" fmla="*/ T56 w 1389"/>
                  <a:gd name="T58" fmla="+- 0 850 -321"/>
                  <a:gd name="T59" fmla="*/ 850 h 1172"/>
                  <a:gd name="T60" fmla="+- 0 3589 2268"/>
                  <a:gd name="T61" fmla="*/ T60 w 1389"/>
                  <a:gd name="T62" fmla="+- 0 842 -321"/>
                  <a:gd name="T63" fmla="*/ 842 h 1172"/>
                  <a:gd name="T64" fmla="+- 0 3648 2268"/>
                  <a:gd name="T65" fmla="*/ T64 w 1389"/>
                  <a:gd name="T66" fmla="+- 0 783 -321"/>
                  <a:gd name="T67" fmla="*/ 783 h 1172"/>
                  <a:gd name="T68" fmla="+- 0 3656 2268"/>
                  <a:gd name="T69" fmla="*/ T68 w 1389"/>
                  <a:gd name="T70" fmla="+- 0 719 -321"/>
                  <a:gd name="T71" fmla="*/ 719 h 1172"/>
                  <a:gd name="T72" fmla="+- 0 3657 2268"/>
                  <a:gd name="T73" fmla="*/ T72 w 1389"/>
                  <a:gd name="T74" fmla="+- 0 624 -321"/>
                  <a:gd name="T75" fmla="*/ 624 h 1172"/>
                  <a:gd name="T76" fmla="+- 0 3657 2268"/>
                  <a:gd name="T77" fmla="*/ T76 w 1389"/>
                  <a:gd name="T78" fmla="+- 0 -94 -321"/>
                  <a:gd name="T79" fmla="*/ -94 h 1172"/>
                  <a:gd name="T80" fmla="+- 0 3656 2268"/>
                  <a:gd name="T81" fmla="*/ T80 w 1389"/>
                  <a:gd name="T82" fmla="+- 0 -190 -321"/>
                  <a:gd name="T83" fmla="*/ -190 h 1172"/>
                  <a:gd name="T84" fmla="+- 0 3648 2268"/>
                  <a:gd name="T85" fmla="*/ T84 w 1389"/>
                  <a:gd name="T86" fmla="+- 0 -254 -321"/>
                  <a:gd name="T87" fmla="*/ -254 h 1172"/>
                  <a:gd name="T88" fmla="+- 0 3589 2268"/>
                  <a:gd name="T89" fmla="*/ T88 w 1389"/>
                  <a:gd name="T90" fmla="+- 0 -313 -321"/>
                  <a:gd name="T91" fmla="*/ -313 h 1172"/>
                  <a:gd name="T92" fmla="+- 0 3525 2268"/>
                  <a:gd name="T93" fmla="*/ T92 w 1389"/>
                  <a:gd name="T94" fmla="+- 0 -320 -321"/>
                  <a:gd name="T95" fmla="*/ -320 h 1172"/>
                  <a:gd name="T96" fmla="+- 0 3430 2268"/>
                  <a:gd name="T97" fmla="*/ T96 w 1389"/>
                  <a:gd name="T98" fmla="+- 0 -321 -321"/>
                  <a:gd name="T99" fmla="*/ -321 h 11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389" h="1172">
                    <a:moveTo>
                      <a:pt x="1162" y="0"/>
                    </a:moveTo>
                    <a:lnTo>
                      <a:pt x="226" y="0"/>
                    </a:lnTo>
                    <a:lnTo>
                      <a:pt x="131" y="1"/>
                    </a:lnTo>
                    <a:lnTo>
                      <a:pt x="67" y="8"/>
                    </a:lnTo>
                    <a:lnTo>
                      <a:pt x="8" y="67"/>
                    </a:lnTo>
                    <a:lnTo>
                      <a:pt x="1" y="131"/>
                    </a:lnTo>
                    <a:lnTo>
                      <a:pt x="0" y="227"/>
                    </a:lnTo>
                    <a:lnTo>
                      <a:pt x="0" y="945"/>
                    </a:lnTo>
                    <a:lnTo>
                      <a:pt x="1" y="1040"/>
                    </a:lnTo>
                    <a:lnTo>
                      <a:pt x="8" y="1104"/>
                    </a:lnTo>
                    <a:lnTo>
                      <a:pt x="67" y="1163"/>
                    </a:lnTo>
                    <a:lnTo>
                      <a:pt x="131" y="1171"/>
                    </a:lnTo>
                    <a:lnTo>
                      <a:pt x="226" y="1172"/>
                    </a:lnTo>
                    <a:lnTo>
                      <a:pt x="1162" y="1172"/>
                    </a:lnTo>
                    <a:lnTo>
                      <a:pt x="1257" y="1171"/>
                    </a:lnTo>
                    <a:lnTo>
                      <a:pt x="1321" y="1163"/>
                    </a:lnTo>
                    <a:lnTo>
                      <a:pt x="1380" y="1104"/>
                    </a:lnTo>
                    <a:lnTo>
                      <a:pt x="1388" y="1040"/>
                    </a:lnTo>
                    <a:lnTo>
                      <a:pt x="1389" y="945"/>
                    </a:lnTo>
                    <a:lnTo>
                      <a:pt x="1389" y="227"/>
                    </a:lnTo>
                    <a:lnTo>
                      <a:pt x="1388" y="131"/>
                    </a:lnTo>
                    <a:lnTo>
                      <a:pt x="1380" y="67"/>
                    </a:lnTo>
                    <a:lnTo>
                      <a:pt x="1321" y="8"/>
                    </a:lnTo>
                    <a:lnTo>
                      <a:pt x="1257" y="1"/>
                    </a:lnTo>
                    <a:lnTo>
                      <a:pt x="1162" y="0"/>
                    </a:lnTo>
                    <a:close/>
                  </a:path>
                </a:pathLst>
              </a:custGeom>
              <a:solidFill>
                <a:srgbClr val="FFFB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AutoShape 405"/>
              <p:cNvSpPr>
                <a:spLocks/>
              </p:cNvSpPr>
              <p:nvPr/>
            </p:nvSpPr>
            <p:spPr bwMode="auto">
              <a:xfrm>
                <a:off x="2702" y="-94"/>
                <a:ext cx="474" cy="751"/>
              </a:xfrm>
              <a:custGeom>
                <a:avLst/>
                <a:gdLst>
                  <a:gd name="T0" fmla="+- 0 2879 2702"/>
                  <a:gd name="T1" fmla="*/ T0 w 474"/>
                  <a:gd name="T2" fmla="+- 0 -29 -94"/>
                  <a:gd name="T3" fmla="*/ -29 h 751"/>
                  <a:gd name="T4" fmla="+- 0 2835 2702"/>
                  <a:gd name="T5" fmla="*/ T4 w 474"/>
                  <a:gd name="T6" fmla="+- 0 -87 -94"/>
                  <a:gd name="T7" fmla="*/ -87 h 751"/>
                  <a:gd name="T8" fmla="+- 0 2756 2702"/>
                  <a:gd name="T9" fmla="*/ T8 w 474"/>
                  <a:gd name="T10" fmla="+- 0 -87 -94"/>
                  <a:gd name="T11" fmla="*/ -87 h 751"/>
                  <a:gd name="T12" fmla="+- 0 2711 2702"/>
                  <a:gd name="T13" fmla="*/ T12 w 474"/>
                  <a:gd name="T14" fmla="+- 0 -29 -94"/>
                  <a:gd name="T15" fmla="*/ -29 h 751"/>
                  <a:gd name="T16" fmla="+- 0 2707 2702"/>
                  <a:gd name="T17" fmla="*/ T16 w 474"/>
                  <a:gd name="T18" fmla="+- 0 72 -94"/>
                  <a:gd name="T19" fmla="*/ 72 h 751"/>
                  <a:gd name="T20" fmla="+- 0 2720 2702"/>
                  <a:gd name="T21" fmla="*/ T20 w 474"/>
                  <a:gd name="T22" fmla="+- 0 188 -94"/>
                  <a:gd name="T23" fmla="*/ 188 h 751"/>
                  <a:gd name="T24" fmla="+- 0 2744 2702"/>
                  <a:gd name="T25" fmla="*/ T24 w 474"/>
                  <a:gd name="T26" fmla="+- 0 314 -94"/>
                  <a:gd name="T27" fmla="*/ 314 h 751"/>
                  <a:gd name="T28" fmla="+- 0 2761 2702"/>
                  <a:gd name="T29" fmla="*/ T28 w 474"/>
                  <a:gd name="T30" fmla="+- 0 391 -94"/>
                  <a:gd name="T31" fmla="*/ 391 h 751"/>
                  <a:gd name="T32" fmla="+- 0 2771 2702"/>
                  <a:gd name="T33" fmla="*/ T32 w 474"/>
                  <a:gd name="T34" fmla="+- 0 420 -94"/>
                  <a:gd name="T35" fmla="*/ 420 h 751"/>
                  <a:gd name="T36" fmla="+- 0 2809 2702"/>
                  <a:gd name="T37" fmla="*/ T36 w 474"/>
                  <a:gd name="T38" fmla="+- 0 426 -94"/>
                  <a:gd name="T39" fmla="*/ 426 h 751"/>
                  <a:gd name="T40" fmla="+- 0 2826 2702"/>
                  <a:gd name="T41" fmla="*/ T40 w 474"/>
                  <a:gd name="T42" fmla="+- 0 404 -94"/>
                  <a:gd name="T43" fmla="*/ 404 h 751"/>
                  <a:gd name="T44" fmla="+- 0 2839 2702"/>
                  <a:gd name="T45" fmla="*/ T44 w 474"/>
                  <a:gd name="T46" fmla="+- 0 352 -94"/>
                  <a:gd name="T47" fmla="*/ 352 h 751"/>
                  <a:gd name="T48" fmla="+- 0 2860 2702"/>
                  <a:gd name="T49" fmla="*/ T48 w 474"/>
                  <a:gd name="T50" fmla="+- 0 239 -94"/>
                  <a:gd name="T51" fmla="*/ 239 h 751"/>
                  <a:gd name="T52" fmla="+- 0 2879 2702"/>
                  <a:gd name="T53" fmla="*/ T52 w 474"/>
                  <a:gd name="T54" fmla="+- 0 112 -94"/>
                  <a:gd name="T55" fmla="*/ 112 h 751"/>
                  <a:gd name="T56" fmla="+- 0 2885 2702"/>
                  <a:gd name="T57" fmla="*/ T56 w 474"/>
                  <a:gd name="T58" fmla="+- 0 22 -94"/>
                  <a:gd name="T59" fmla="*/ 22 h 751"/>
                  <a:gd name="T60" fmla="+- 0 2887 2702"/>
                  <a:gd name="T61" fmla="*/ T60 w 474"/>
                  <a:gd name="T62" fmla="+- 0 545 -94"/>
                  <a:gd name="T63" fmla="*/ 545 h 751"/>
                  <a:gd name="T64" fmla="+- 0 2874 2702"/>
                  <a:gd name="T65" fmla="*/ T64 w 474"/>
                  <a:gd name="T66" fmla="+- 0 512 -94"/>
                  <a:gd name="T67" fmla="*/ 512 h 751"/>
                  <a:gd name="T68" fmla="+- 0 2847 2702"/>
                  <a:gd name="T69" fmla="*/ T68 w 474"/>
                  <a:gd name="T70" fmla="+- 0 485 -94"/>
                  <a:gd name="T71" fmla="*/ 485 h 751"/>
                  <a:gd name="T72" fmla="+- 0 2814 2702"/>
                  <a:gd name="T73" fmla="*/ T72 w 474"/>
                  <a:gd name="T74" fmla="+- 0 472 -94"/>
                  <a:gd name="T75" fmla="*/ 472 h 751"/>
                  <a:gd name="T76" fmla="+- 0 2777 2702"/>
                  <a:gd name="T77" fmla="*/ T76 w 474"/>
                  <a:gd name="T78" fmla="+- 0 472 -94"/>
                  <a:gd name="T79" fmla="*/ 472 h 751"/>
                  <a:gd name="T80" fmla="+- 0 2744 2702"/>
                  <a:gd name="T81" fmla="*/ T80 w 474"/>
                  <a:gd name="T82" fmla="+- 0 485 -94"/>
                  <a:gd name="T83" fmla="*/ 485 h 751"/>
                  <a:gd name="T84" fmla="+- 0 2718 2702"/>
                  <a:gd name="T85" fmla="*/ T84 w 474"/>
                  <a:gd name="T86" fmla="+- 0 512 -94"/>
                  <a:gd name="T87" fmla="*/ 512 h 751"/>
                  <a:gd name="T88" fmla="+- 0 2704 2702"/>
                  <a:gd name="T89" fmla="*/ T88 w 474"/>
                  <a:gd name="T90" fmla="+- 0 545 -94"/>
                  <a:gd name="T91" fmla="*/ 545 h 751"/>
                  <a:gd name="T92" fmla="+- 0 2704 2702"/>
                  <a:gd name="T93" fmla="*/ T92 w 474"/>
                  <a:gd name="T94" fmla="+- 0 582 -94"/>
                  <a:gd name="T95" fmla="*/ 582 h 751"/>
                  <a:gd name="T96" fmla="+- 0 2718 2702"/>
                  <a:gd name="T97" fmla="*/ T96 w 474"/>
                  <a:gd name="T98" fmla="+- 0 615 -94"/>
                  <a:gd name="T99" fmla="*/ 615 h 751"/>
                  <a:gd name="T100" fmla="+- 0 2744 2702"/>
                  <a:gd name="T101" fmla="*/ T100 w 474"/>
                  <a:gd name="T102" fmla="+- 0 641 -94"/>
                  <a:gd name="T103" fmla="*/ 641 h 751"/>
                  <a:gd name="T104" fmla="+- 0 2777 2702"/>
                  <a:gd name="T105" fmla="*/ T104 w 474"/>
                  <a:gd name="T106" fmla="+- 0 655 -94"/>
                  <a:gd name="T107" fmla="*/ 655 h 751"/>
                  <a:gd name="T108" fmla="+- 0 2814 2702"/>
                  <a:gd name="T109" fmla="*/ T108 w 474"/>
                  <a:gd name="T110" fmla="+- 0 655 -94"/>
                  <a:gd name="T111" fmla="*/ 655 h 751"/>
                  <a:gd name="T112" fmla="+- 0 2847 2702"/>
                  <a:gd name="T113" fmla="*/ T112 w 474"/>
                  <a:gd name="T114" fmla="+- 0 641 -94"/>
                  <a:gd name="T115" fmla="*/ 641 h 751"/>
                  <a:gd name="T116" fmla="+- 0 2874 2702"/>
                  <a:gd name="T117" fmla="*/ T116 w 474"/>
                  <a:gd name="T118" fmla="+- 0 615 -94"/>
                  <a:gd name="T119" fmla="*/ 615 h 751"/>
                  <a:gd name="T120" fmla="+- 0 2887 2702"/>
                  <a:gd name="T121" fmla="*/ T120 w 474"/>
                  <a:gd name="T122" fmla="+- 0 582 -94"/>
                  <a:gd name="T123" fmla="*/ 582 h 751"/>
                  <a:gd name="T124" fmla="+- 0 3172 2702"/>
                  <a:gd name="T125" fmla="*/ T124 w 474"/>
                  <a:gd name="T126" fmla="+- 0 22 -94"/>
                  <a:gd name="T127" fmla="*/ 22 h 751"/>
                  <a:gd name="T128" fmla="+- 0 3149 2702"/>
                  <a:gd name="T129" fmla="*/ T128 w 474"/>
                  <a:gd name="T130" fmla="+- 0 -65 -94"/>
                  <a:gd name="T131" fmla="*/ -65 h 751"/>
                  <a:gd name="T132" fmla="+- 0 3083 2702"/>
                  <a:gd name="T133" fmla="*/ T132 w 474"/>
                  <a:gd name="T134" fmla="+- 0 -94 -94"/>
                  <a:gd name="T135" fmla="*/ -94 h 751"/>
                  <a:gd name="T136" fmla="+- 0 3015 2702"/>
                  <a:gd name="T137" fmla="*/ T136 w 474"/>
                  <a:gd name="T138" fmla="+- 0 -65 -94"/>
                  <a:gd name="T139" fmla="*/ -65 h 751"/>
                  <a:gd name="T140" fmla="+- 0 2992 2702"/>
                  <a:gd name="T141" fmla="*/ T140 w 474"/>
                  <a:gd name="T142" fmla="+- 0 22 -94"/>
                  <a:gd name="T143" fmla="*/ 22 h 751"/>
                  <a:gd name="T144" fmla="+- 0 2999 2702"/>
                  <a:gd name="T145" fmla="*/ T144 w 474"/>
                  <a:gd name="T146" fmla="+- 0 127 -94"/>
                  <a:gd name="T147" fmla="*/ 127 h 751"/>
                  <a:gd name="T148" fmla="+- 0 3018 2702"/>
                  <a:gd name="T149" fmla="*/ T148 w 474"/>
                  <a:gd name="T150" fmla="+- 0 254 -94"/>
                  <a:gd name="T151" fmla="*/ 254 h 751"/>
                  <a:gd name="T152" fmla="+- 0 3040 2702"/>
                  <a:gd name="T153" fmla="*/ T152 w 474"/>
                  <a:gd name="T154" fmla="+- 0 360 -94"/>
                  <a:gd name="T155" fmla="*/ 360 h 751"/>
                  <a:gd name="T156" fmla="+- 0 3053 2702"/>
                  <a:gd name="T157" fmla="*/ T156 w 474"/>
                  <a:gd name="T158" fmla="+- 0 408 -94"/>
                  <a:gd name="T159" fmla="*/ 408 h 751"/>
                  <a:gd name="T160" fmla="+- 0 3068 2702"/>
                  <a:gd name="T161" fmla="*/ T160 w 474"/>
                  <a:gd name="T162" fmla="+- 0 426 -94"/>
                  <a:gd name="T163" fmla="*/ 426 h 751"/>
                  <a:gd name="T164" fmla="+- 0 3106 2702"/>
                  <a:gd name="T165" fmla="*/ T164 w 474"/>
                  <a:gd name="T166" fmla="+- 0 419 -94"/>
                  <a:gd name="T167" fmla="*/ 419 h 751"/>
                  <a:gd name="T168" fmla="+- 0 3118 2702"/>
                  <a:gd name="T169" fmla="*/ T168 w 474"/>
                  <a:gd name="T170" fmla="+- 0 386 -94"/>
                  <a:gd name="T171" fmla="*/ 386 h 751"/>
                  <a:gd name="T172" fmla="+- 0 3135 2702"/>
                  <a:gd name="T173" fmla="*/ T172 w 474"/>
                  <a:gd name="T174" fmla="+- 0 303 -94"/>
                  <a:gd name="T175" fmla="*/ 303 h 751"/>
                  <a:gd name="T176" fmla="+- 0 3158 2702"/>
                  <a:gd name="T177" fmla="*/ T176 w 474"/>
                  <a:gd name="T178" fmla="+- 0 171 -94"/>
                  <a:gd name="T179" fmla="*/ 171 h 751"/>
                  <a:gd name="T180" fmla="+- 0 3170 2702"/>
                  <a:gd name="T181" fmla="*/ T180 w 474"/>
                  <a:gd name="T182" fmla="+- 0 63 -94"/>
                  <a:gd name="T183" fmla="*/ 63 h 751"/>
                  <a:gd name="T184" fmla="+- 0 3176 2702"/>
                  <a:gd name="T185" fmla="*/ T184 w 474"/>
                  <a:gd name="T186" fmla="+- 0 563 -94"/>
                  <a:gd name="T187" fmla="*/ 563 h 751"/>
                  <a:gd name="T188" fmla="+- 0 3169 2702"/>
                  <a:gd name="T189" fmla="*/ T188 w 474"/>
                  <a:gd name="T190" fmla="+- 0 527 -94"/>
                  <a:gd name="T191" fmla="*/ 527 h 751"/>
                  <a:gd name="T192" fmla="+- 0 3148 2702"/>
                  <a:gd name="T193" fmla="*/ T192 w 474"/>
                  <a:gd name="T194" fmla="+- 0 497 -94"/>
                  <a:gd name="T195" fmla="*/ 497 h 751"/>
                  <a:gd name="T196" fmla="+- 0 3118 2702"/>
                  <a:gd name="T197" fmla="*/ T196 w 474"/>
                  <a:gd name="T198" fmla="+- 0 477 -94"/>
                  <a:gd name="T199" fmla="*/ 477 h 751"/>
                  <a:gd name="T200" fmla="+- 0 3083 2702"/>
                  <a:gd name="T201" fmla="*/ T200 w 474"/>
                  <a:gd name="T202" fmla="+- 0 470 -94"/>
                  <a:gd name="T203" fmla="*/ 470 h 751"/>
                  <a:gd name="T204" fmla="+- 0 3047 2702"/>
                  <a:gd name="T205" fmla="*/ T204 w 474"/>
                  <a:gd name="T206" fmla="+- 0 477 -94"/>
                  <a:gd name="T207" fmla="*/ 477 h 751"/>
                  <a:gd name="T208" fmla="+- 0 3016 2702"/>
                  <a:gd name="T209" fmla="*/ T208 w 474"/>
                  <a:gd name="T210" fmla="+- 0 497 -94"/>
                  <a:gd name="T211" fmla="*/ 497 h 751"/>
                  <a:gd name="T212" fmla="+- 0 2996 2702"/>
                  <a:gd name="T213" fmla="*/ T212 w 474"/>
                  <a:gd name="T214" fmla="+- 0 527 -94"/>
                  <a:gd name="T215" fmla="*/ 527 h 751"/>
                  <a:gd name="T216" fmla="+- 0 2989 2702"/>
                  <a:gd name="T217" fmla="*/ T216 w 474"/>
                  <a:gd name="T218" fmla="+- 0 563 -94"/>
                  <a:gd name="T219" fmla="*/ 563 h 751"/>
                  <a:gd name="T220" fmla="+- 0 2996 2702"/>
                  <a:gd name="T221" fmla="*/ T220 w 474"/>
                  <a:gd name="T222" fmla="+- 0 599 -94"/>
                  <a:gd name="T223" fmla="*/ 599 h 751"/>
                  <a:gd name="T224" fmla="+- 0 3016 2702"/>
                  <a:gd name="T225" fmla="*/ T224 w 474"/>
                  <a:gd name="T226" fmla="+- 0 629 -94"/>
                  <a:gd name="T227" fmla="*/ 629 h 751"/>
                  <a:gd name="T228" fmla="+- 0 3047 2702"/>
                  <a:gd name="T229" fmla="*/ T228 w 474"/>
                  <a:gd name="T230" fmla="+- 0 649 -94"/>
                  <a:gd name="T231" fmla="*/ 649 h 751"/>
                  <a:gd name="T232" fmla="+- 0 3083 2702"/>
                  <a:gd name="T233" fmla="*/ T232 w 474"/>
                  <a:gd name="T234" fmla="+- 0 656 -94"/>
                  <a:gd name="T235" fmla="*/ 656 h 751"/>
                  <a:gd name="T236" fmla="+- 0 3118 2702"/>
                  <a:gd name="T237" fmla="*/ T236 w 474"/>
                  <a:gd name="T238" fmla="+- 0 649 -94"/>
                  <a:gd name="T239" fmla="*/ 649 h 751"/>
                  <a:gd name="T240" fmla="+- 0 3148 2702"/>
                  <a:gd name="T241" fmla="*/ T240 w 474"/>
                  <a:gd name="T242" fmla="+- 0 629 -94"/>
                  <a:gd name="T243" fmla="*/ 629 h 751"/>
                  <a:gd name="T244" fmla="+- 0 3169 2702"/>
                  <a:gd name="T245" fmla="*/ T244 w 474"/>
                  <a:gd name="T246" fmla="+- 0 599 -94"/>
                  <a:gd name="T247" fmla="*/ 599 h 751"/>
                  <a:gd name="T248" fmla="+- 0 3176 2702"/>
                  <a:gd name="T249" fmla="*/ T248 w 474"/>
                  <a:gd name="T250" fmla="+- 0 563 -94"/>
                  <a:gd name="T251" fmla="*/ 563 h 7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  <a:cxn ang="0">
                    <a:pos x="T245" y="T247"/>
                  </a:cxn>
                  <a:cxn ang="0">
                    <a:pos x="T249" y="T251"/>
                  </a:cxn>
                </a:cxnLst>
                <a:rect l="0" t="0" r="r" b="b"/>
                <a:pathLst>
                  <a:path w="474" h="751">
                    <a:moveTo>
                      <a:pt x="183" y="116"/>
                    </a:moveTo>
                    <a:lnTo>
                      <a:pt x="177" y="65"/>
                    </a:lnTo>
                    <a:lnTo>
                      <a:pt x="161" y="29"/>
                    </a:lnTo>
                    <a:lnTo>
                      <a:pt x="133" y="7"/>
                    </a:lnTo>
                    <a:lnTo>
                      <a:pt x="94" y="0"/>
                    </a:lnTo>
                    <a:lnTo>
                      <a:pt x="54" y="7"/>
                    </a:lnTo>
                    <a:lnTo>
                      <a:pt x="26" y="29"/>
                    </a:lnTo>
                    <a:lnTo>
                      <a:pt x="9" y="65"/>
                    </a:lnTo>
                    <a:lnTo>
                      <a:pt x="3" y="116"/>
                    </a:lnTo>
                    <a:lnTo>
                      <a:pt x="5" y="166"/>
                    </a:lnTo>
                    <a:lnTo>
                      <a:pt x="10" y="221"/>
                    </a:lnTo>
                    <a:lnTo>
                      <a:pt x="18" y="282"/>
                    </a:lnTo>
                    <a:lnTo>
                      <a:pt x="30" y="348"/>
                    </a:lnTo>
                    <a:lnTo>
                      <a:pt x="42" y="408"/>
                    </a:lnTo>
                    <a:lnTo>
                      <a:pt x="51" y="454"/>
                    </a:lnTo>
                    <a:lnTo>
                      <a:pt x="59" y="485"/>
                    </a:lnTo>
                    <a:lnTo>
                      <a:pt x="64" y="502"/>
                    </a:lnTo>
                    <a:lnTo>
                      <a:pt x="69" y="514"/>
                    </a:lnTo>
                    <a:lnTo>
                      <a:pt x="79" y="520"/>
                    </a:lnTo>
                    <a:lnTo>
                      <a:pt x="107" y="520"/>
                    </a:lnTo>
                    <a:lnTo>
                      <a:pt x="117" y="513"/>
                    </a:lnTo>
                    <a:lnTo>
                      <a:pt x="124" y="498"/>
                    </a:lnTo>
                    <a:lnTo>
                      <a:pt x="129" y="480"/>
                    </a:lnTo>
                    <a:lnTo>
                      <a:pt x="137" y="446"/>
                    </a:lnTo>
                    <a:lnTo>
                      <a:pt x="146" y="397"/>
                    </a:lnTo>
                    <a:lnTo>
                      <a:pt x="158" y="333"/>
                    </a:lnTo>
                    <a:lnTo>
                      <a:pt x="169" y="265"/>
                    </a:lnTo>
                    <a:lnTo>
                      <a:pt x="177" y="206"/>
                    </a:lnTo>
                    <a:lnTo>
                      <a:pt x="181" y="157"/>
                    </a:lnTo>
                    <a:lnTo>
                      <a:pt x="183" y="116"/>
                    </a:lnTo>
                    <a:moveTo>
                      <a:pt x="187" y="657"/>
                    </a:moveTo>
                    <a:lnTo>
                      <a:pt x="185" y="639"/>
                    </a:lnTo>
                    <a:lnTo>
                      <a:pt x="180" y="621"/>
                    </a:lnTo>
                    <a:lnTo>
                      <a:pt x="172" y="606"/>
                    </a:lnTo>
                    <a:lnTo>
                      <a:pt x="160" y="591"/>
                    </a:lnTo>
                    <a:lnTo>
                      <a:pt x="145" y="579"/>
                    </a:lnTo>
                    <a:lnTo>
                      <a:pt x="129" y="571"/>
                    </a:lnTo>
                    <a:lnTo>
                      <a:pt x="112" y="566"/>
                    </a:lnTo>
                    <a:lnTo>
                      <a:pt x="94" y="564"/>
                    </a:lnTo>
                    <a:lnTo>
                      <a:pt x="75" y="566"/>
                    </a:lnTo>
                    <a:lnTo>
                      <a:pt x="58" y="571"/>
                    </a:lnTo>
                    <a:lnTo>
                      <a:pt x="42" y="579"/>
                    </a:lnTo>
                    <a:lnTo>
                      <a:pt x="28" y="591"/>
                    </a:lnTo>
                    <a:lnTo>
                      <a:pt x="16" y="606"/>
                    </a:lnTo>
                    <a:lnTo>
                      <a:pt x="7" y="621"/>
                    </a:lnTo>
                    <a:lnTo>
                      <a:pt x="2" y="639"/>
                    </a:lnTo>
                    <a:lnTo>
                      <a:pt x="0" y="657"/>
                    </a:lnTo>
                    <a:lnTo>
                      <a:pt x="2" y="676"/>
                    </a:lnTo>
                    <a:lnTo>
                      <a:pt x="7" y="693"/>
                    </a:lnTo>
                    <a:lnTo>
                      <a:pt x="16" y="709"/>
                    </a:lnTo>
                    <a:lnTo>
                      <a:pt x="28" y="723"/>
                    </a:lnTo>
                    <a:lnTo>
                      <a:pt x="42" y="735"/>
                    </a:lnTo>
                    <a:lnTo>
                      <a:pt x="58" y="743"/>
                    </a:lnTo>
                    <a:lnTo>
                      <a:pt x="75" y="749"/>
                    </a:lnTo>
                    <a:lnTo>
                      <a:pt x="94" y="750"/>
                    </a:lnTo>
                    <a:lnTo>
                      <a:pt x="112" y="749"/>
                    </a:lnTo>
                    <a:lnTo>
                      <a:pt x="129" y="743"/>
                    </a:lnTo>
                    <a:lnTo>
                      <a:pt x="145" y="735"/>
                    </a:lnTo>
                    <a:lnTo>
                      <a:pt x="160" y="723"/>
                    </a:lnTo>
                    <a:lnTo>
                      <a:pt x="172" y="709"/>
                    </a:lnTo>
                    <a:lnTo>
                      <a:pt x="180" y="693"/>
                    </a:lnTo>
                    <a:lnTo>
                      <a:pt x="185" y="676"/>
                    </a:lnTo>
                    <a:lnTo>
                      <a:pt x="187" y="657"/>
                    </a:lnTo>
                    <a:moveTo>
                      <a:pt x="470" y="116"/>
                    </a:moveTo>
                    <a:lnTo>
                      <a:pt x="464" y="65"/>
                    </a:lnTo>
                    <a:lnTo>
                      <a:pt x="447" y="29"/>
                    </a:lnTo>
                    <a:lnTo>
                      <a:pt x="420" y="7"/>
                    </a:lnTo>
                    <a:lnTo>
                      <a:pt x="381" y="0"/>
                    </a:lnTo>
                    <a:lnTo>
                      <a:pt x="341" y="7"/>
                    </a:lnTo>
                    <a:lnTo>
                      <a:pt x="313" y="29"/>
                    </a:lnTo>
                    <a:lnTo>
                      <a:pt x="296" y="65"/>
                    </a:lnTo>
                    <a:lnTo>
                      <a:pt x="290" y="116"/>
                    </a:lnTo>
                    <a:lnTo>
                      <a:pt x="292" y="166"/>
                    </a:lnTo>
                    <a:lnTo>
                      <a:pt x="297" y="221"/>
                    </a:lnTo>
                    <a:lnTo>
                      <a:pt x="305" y="282"/>
                    </a:lnTo>
                    <a:lnTo>
                      <a:pt x="316" y="348"/>
                    </a:lnTo>
                    <a:lnTo>
                      <a:pt x="328" y="408"/>
                    </a:lnTo>
                    <a:lnTo>
                      <a:pt x="338" y="454"/>
                    </a:lnTo>
                    <a:lnTo>
                      <a:pt x="346" y="485"/>
                    </a:lnTo>
                    <a:lnTo>
                      <a:pt x="351" y="502"/>
                    </a:lnTo>
                    <a:lnTo>
                      <a:pt x="356" y="514"/>
                    </a:lnTo>
                    <a:lnTo>
                      <a:pt x="366" y="520"/>
                    </a:lnTo>
                    <a:lnTo>
                      <a:pt x="394" y="520"/>
                    </a:lnTo>
                    <a:lnTo>
                      <a:pt x="404" y="513"/>
                    </a:lnTo>
                    <a:lnTo>
                      <a:pt x="410" y="498"/>
                    </a:lnTo>
                    <a:lnTo>
                      <a:pt x="416" y="480"/>
                    </a:lnTo>
                    <a:lnTo>
                      <a:pt x="424" y="446"/>
                    </a:lnTo>
                    <a:lnTo>
                      <a:pt x="433" y="397"/>
                    </a:lnTo>
                    <a:lnTo>
                      <a:pt x="445" y="333"/>
                    </a:lnTo>
                    <a:lnTo>
                      <a:pt x="456" y="265"/>
                    </a:lnTo>
                    <a:lnTo>
                      <a:pt x="463" y="206"/>
                    </a:lnTo>
                    <a:lnTo>
                      <a:pt x="468" y="157"/>
                    </a:lnTo>
                    <a:lnTo>
                      <a:pt x="470" y="116"/>
                    </a:lnTo>
                    <a:moveTo>
                      <a:pt x="474" y="657"/>
                    </a:moveTo>
                    <a:lnTo>
                      <a:pt x="472" y="639"/>
                    </a:lnTo>
                    <a:lnTo>
                      <a:pt x="467" y="621"/>
                    </a:lnTo>
                    <a:lnTo>
                      <a:pt x="458" y="606"/>
                    </a:lnTo>
                    <a:lnTo>
                      <a:pt x="446" y="591"/>
                    </a:lnTo>
                    <a:lnTo>
                      <a:pt x="432" y="579"/>
                    </a:lnTo>
                    <a:lnTo>
                      <a:pt x="416" y="571"/>
                    </a:lnTo>
                    <a:lnTo>
                      <a:pt x="399" y="566"/>
                    </a:lnTo>
                    <a:lnTo>
                      <a:pt x="381" y="564"/>
                    </a:lnTo>
                    <a:lnTo>
                      <a:pt x="362" y="566"/>
                    </a:lnTo>
                    <a:lnTo>
                      <a:pt x="345" y="571"/>
                    </a:lnTo>
                    <a:lnTo>
                      <a:pt x="329" y="579"/>
                    </a:lnTo>
                    <a:lnTo>
                      <a:pt x="314" y="591"/>
                    </a:lnTo>
                    <a:lnTo>
                      <a:pt x="302" y="606"/>
                    </a:lnTo>
                    <a:lnTo>
                      <a:pt x="294" y="621"/>
                    </a:lnTo>
                    <a:lnTo>
                      <a:pt x="289" y="639"/>
                    </a:lnTo>
                    <a:lnTo>
                      <a:pt x="287" y="657"/>
                    </a:lnTo>
                    <a:lnTo>
                      <a:pt x="289" y="676"/>
                    </a:lnTo>
                    <a:lnTo>
                      <a:pt x="294" y="693"/>
                    </a:lnTo>
                    <a:lnTo>
                      <a:pt x="302" y="709"/>
                    </a:lnTo>
                    <a:lnTo>
                      <a:pt x="314" y="723"/>
                    </a:lnTo>
                    <a:lnTo>
                      <a:pt x="329" y="735"/>
                    </a:lnTo>
                    <a:lnTo>
                      <a:pt x="345" y="743"/>
                    </a:lnTo>
                    <a:lnTo>
                      <a:pt x="362" y="749"/>
                    </a:lnTo>
                    <a:lnTo>
                      <a:pt x="381" y="750"/>
                    </a:lnTo>
                    <a:lnTo>
                      <a:pt x="399" y="749"/>
                    </a:lnTo>
                    <a:lnTo>
                      <a:pt x="416" y="743"/>
                    </a:lnTo>
                    <a:lnTo>
                      <a:pt x="432" y="735"/>
                    </a:lnTo>
                    <a:lnTo>
                      <a:pt x="446" y="723"/>
                    </a:lnTo>
                    <a:lnTo>
                      <a:pt x="458" y="709"/>
                    </a:lnTo>
                    <a:lnTo>
                      <a:pt x="467" y="693"/>
                    </a:lnTo>
                    <a:lnTo>
                      <a:pt x="472" y="676"/>
                    </a:lnTo>
                    <a:lnTo>
                      <a:pt x="474" y="657"/>
                    </a:lnTo>
                  </a:path>
                </a:pathLst>
              </a:custGeom>
              <a:solidFill>
                <a:srgbClr val="D223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779776" y="4210595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See your dentist this week?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779776" y="5248504"/>
            <a:ext cx="3681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Call 9-1-1 or another emergency service?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75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40193" y="2882254"/>
            <a:ext cx="3296031" cy="339534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811137" y="1935768"/>
            <a:ext cx="4344543" cy="744220"/>
            <a:chOff x="7091553" y="5397754"/>
            <a:chExt cx="4344543" cy="744220"/>
          </a:xfrm>
        </p:grpSpPr>
        <p:grpSp>
          <p:nvGrpSpPr>
            <p:cNvPr id="29" name="Group 28"/>
            <p:cNvGrpSpPr>
              <a:grpSpLocks/>
            </p:cNvGrpSpPr>
            <p:nvPr/>
          </p:nvGrpSpPr>
          <p:grpSpPr bwMode="auto">
            <a:xfrm>
              <a:off x="7091553" y="5397754"/>
              <a:ext cx="882015" cy="744220"/>
              <a:chOff x="2268" y="258"/>
              <a:chExt cx="1389" cy="1172"/>
            </a:xfrm>
          </p:grpSpPr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2268" y="258"/>
                <a:ext cx="1389" cy="1172"/>
              </a:xfrm>
              <a:custGeom>
                <a:avLst/>
                <a:gdLst>
                  <a:gd name="T0" fmla="+- 0 3430 2268"/>
                  <a:gd name="T1" fmla="*/ T0 w 1389"/>
                  <a:gd name="T2" fmla="+- 0 258 258"/>
                  <a:gd name="T3" fmla="*/ 258 h 1172"/>
                  <a:gd name="T4" fmla="+- 0 2494 2268"/>
                  <a:gd name="T5" fmla="*/ T4 w 1389"/>
                  <a:gd name="T6" fmla="+- 0 258 258"/>
                  <a:gd name="T7" fmla="*/ 258 h 1172"/>
                  <a:gd name="T8" fmla="+- 0 2399 2268"/>
                  <a:gd name="T9" fmla="*/ T8 w 1389"/>
                  <a:gd name="T10" fmla="+- 0 259 258"/>
                  <a:gd name="T11" fmla="*/ 259 h 1172"/>
                  <a:gd name="T12" fmla="+- 0 2335 2268"/>
                  <a:gd name="T13" fmla="*/ T12 w 1389"/>
                  <a:gd name="T14" fmla="+- 0 267 258"/>
                  <a:gd name="T15" fmla="*/ 267 h 1172"/>
                  <a:gd name="T16" fmla="+- 0 2276 2268"/>
                  <a:gd name="T17" fmla="*/ T16 w 1389"/>
                  <a:gd name="T18" fmla="+- 0 325 258"/>
                  <a:gd name="T19" fmla="*/ 325 h 1172"/>
                  <a:gd name="T20" fmla="+- 0 2269 2268"/>
                  <a:gd name="T21" fmla="*/ T20 w 1389"/>
                  <a:gd name="T22" fmla="+- 0 389 258"/>
                  <a:gd name="T23" fmla="*/ 389 h 1172"/>
                  <a:gd name="T24" fmla="+- 0 2268 2268"/>
                  <a:gd name="T25" fmla="*/ T24 w 1389"/>
                  <a:gd name="T26" fmla="+- 0 485 258"/>
                  <a:gd name="T27" fmla="*/ 485 h 1172"/>
                  <a:gd name="T28" fmla="+- 0 2268 2268"/>
                  <a:gd name="T29" fmla="*/ T28 w 1389"/>
                  <a:gd name="T30" fmla="+- 0 1203 258"/>
                  <a:gd name="T31" fmla="*/ 1203 h 1172"/>
                  <a:gd name="T32" fmla="+- 0 2269 2268"/>
                  <a:gd name="T33" fmla="*/ T32 w 1389"/>
                  <a:gd name="T34" fmla="+- 0 1299 258"/>
                  <a:gd name="T35" fmla="*/ 1299 h 1172"/>
                  <a:gd name="T36" fmla="+- 0 2276 2268"/>
                  <a:gd name="T37" fmla="*/ T36 w 1389"/>
                  <a:gd name="T38" fmla="+- 0 1363 258"/>
                  <a:gd name="T39" fmla="*/ 1363 h 1172"/>
                  <a:gd name="T40" fmla="+- 0 2335 2268"/>
                  <a:gd name="T41" fmla="*/ T40 w 1389"/>
                  <a:gd name="T42" fmla="+- 0 1421 258"/>
                  <a:gd name="T43" fmla="*/ 1421 h 1172"/>
                  <a:gd name="T44" fmla="+- 0 2399 2268"/>
                  <a:gd name="T45" fmla="*/ T44 w 1389"/>
                  <a:gd name="T46" fmla="+- 0 1429 258"/>
                  <a:gd name="T47" fmla="*/ 1429 h 1172"/>
                  <a:gd name="T48" fmla="+- 0 2494 2268"/>
                  <a:gd name="T49" fmla="*/ T48 w 1389"/>
                  <a:gd name="T50" fmla="+- 0 1430 258"/>
                  <a:gd name="T51" fmla="*/ 1430 h 1172"/>
                  <a:gd name="T52" fmla="+- 0 3430 2268"/>
                  <a:gd name="T53" fmla="*/ T52 w 1389"/>
                  <a:gd name="T54" fmla="+- 0 1430 258"/>
                  <a:gd name="T55" fmla="*/ 1430 h 1172"/>
                  <a:gd name="T56" fmla="+- 0 3525 2268"/>
                  <a:gd name="T57" fmla="*/ T56 w 1389"/>
                  <a:gd name="T58" fmla="+- 0 1429 258"/>
                  <a:gd name="T59" fmla="*/ 1429 h 1172"/>
                  <a:gd name="T60" fmla="+- 0 3589 2268"/>
                  <a:gd name="T61" fmla="*/ T60 w 1389"/>
                  <a:gd name="T62" fmla="+- 0 1421 258"/>
                  <a:gd name="T63" fmla="*/ 1421 h 1172"/>
                  <a:gd name="T64" fmla="+- 0 3648 2268"/>
                  <a:gd name="T65" fmla="*/ T64 w 1389"/>
                  <a:gd name="T66" fmla="+- 0 1363 258"/>
                  <a:gd name="T67" fmla="*/ 1363 h 1172"/>
                  <a:gd name="T68" fmla="+- 0 3656 2268"/>
                  <a:gd name="T69" fmla="*/ T68 w 1389"/>
                  <a:gd name="T70" fmla="+- 0 1299 258"/>
                  <a:gd name="T71" fmla="*/ 1299 h 1172"/>
                  <a:gd name="T72" fmla="+- 0 3657 2268"/>
                  <a:gd name="T73" fmla="*/ T72 w 1389"/>
                  <a:gd name="T74" fmla="+- 0 1203 258"/>
                  <a:gd name="T75" fmla="*/ 1203 h 1172"/>
                  <a:gd name="T76" fmla="+- 0 3657 2268"/>
                  <a:gd name="T77" fmla="*/ T76 w 1389"/>
                  <a:gd name="T78" fmla="+- 0 485 258"/>
                  <a:gd name="T79" fmla="*/ 485 h 1172"/>
                  <a:gd name="T80" fmla="+- 0 3656 2268"/>
                  <a:gd name="T81" fmla="*/ T80 w 1389"/>
                  <a:gd name="T82" fmla="+- 0 389 258"/>
                  <a:gd name="T83" fmla="*/ 389 h 1172"/>
                  <a:gd name="T84" fmla="+- 0 3648 2268"/>
                  <a:gd name="T85" fmla="*/ T84 w 1389"/>
                  <a:gd name="T86" fmla="+- 0 325 258"/>
                  <a:gd name="T87" fmla="*/ 325 h 1172"/>
                  <a:gd name="T88" fmla="+- 0 3589 2268"/>
                  <a:gd name="T89" fmla="*/ T88 w 1389"/>
                  <a:gd name="T90" fmla="+- 0 267 258"/>
                  <a:gd name="T91" fmla="*/ 267 h 1172"/>
                  <a:gd name="T92" fmla="+- 0 3525 2268"/>
                  <a:gd name="T93" fmla="*/ T92 w 1389"/>
                  <a:gd name="T94" fmla="+- 0 259 258"/>
                  <a:gd name="T95" fmla="*/ 259 h 1172"/>
                  <a:gd name="T96" fmla="+- 0 3430 2268"/>
                  <a:gd name="T97" fmla="*/ T96 w 1389"/>
                  <a:gd name="T98" fmla="+- 0 258 258"/>
                  <a:gd name="T99" fmla="*/ 258 h 11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389" h="1172">
                    <a:moveTo>
                      <a:pt x="1162" y="0"/>
                    </a:moveTo>
                    <a:lnTo>
                      <a:pt x="226" y="0"/>
                    </a:lnTo>
                    <a:lnTo>
                      <a:pt x="131" y="1"/>
                    </a:lnTo>
                    <a:lnTo>
                      <a:pt x="67" y="9"/>
                    </a:lnTo>
                    <a:lnTo>
                      <a:pt x="8" y="67"/>
                    </a:lnTo>
                    <a:lnTo>
                      <a:pt x="1" y="131"/>
                    </a:lnTo>
                    <a:lnTo>
                      <a:pt x="0" y="227"/>
                    </a:lnTo>
                    <a:lnTo>
                      <a:pt x="0" y="945"/>
                    </a:lnTo>
                    <a:lnTo>
                      <a:pt x="1" y="1041"/>
                    </a:lnTo>
                    <a:lnTo>
                      <a:pt x="8" y="1105"/>
                    </a:lnTo>
                    <a:lnTo>
                      <a:pt x="67" y="1163"/>
                    </a:lnTo>
                    <a:lnTo>
                      <a:pt x="131" y="1171"/>
                    </a:lnTo>
                    <a:lnTo>
                      <a:pt x="226" y="1172"/>
                    </a:lnTo>
                    <a:lnTo>
                      <a:pt x="1162" y="1172"/>
                    </a:lnTo>
                    <a:lnTo>
                      <a:pt x="1257" y="1171"/>
                    </a:lnTo>
                    <a:lnTo>
                      <a:pt x="1321" y="1163"/>
                    </a:lnTo>
                    <a:lnTo>
                      <a:pt x="1380" y="1105"/>
                    </a:lnTo>
                    <a:lnTo>
                      <a:pt x="1388" y="1041"/>
                    </a:lnTo>
                    <a:lnTo>
                      <a:pt x="1389" y="945"/>
                    </a:lnTo>
                    <a:lnTo>
                      <a:pt x="1389" y="227"/>
                    </a:lnTo>
                    <a:lnTo>
                      <a:pt x="1388" y="131"/>
                    </a:lnTo>
                    <a:lnTo>
                      <a:pt x="1380" y="67"/>
                    </a:lnTo>
                    <a:lnTo>
                      <a:pt x="1321" y="9"/>
                    </a:lnTo>
                    <a:lnTo>
                      <a:pt x="1257" y="1"/>
                    </a:lnTo>
                    <a:lnTo>
                      <a:pt x="1162" y="0"/>
                    </a:lnTo>
                    <a:close/>
                  </a:path>
                </a:pathLst>
              </a:custGeom>
              <a:solidFill>
                <a:srgbClr val="FFFB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" name="AutoShape 68"/>
              <p:cNvSpPr>
                <a:spLocks/>
              </p:cNvSpPr>
              <p:nvPr/>
            </p:nvSpPr>
            <p:spPr bwMode="auto">
              <a:xfrm>
                <a:off x="2702" y="485"/>
                <a:ext cx="474" cy="751"/>
              </a:xfrm>
              <a:custGeom>
                <a:avLst/>
                <a:gdLst>
                  <a:gd name="T0" fmla="+- 0 2879 2702"/>
                  <a:gd name="T1" fmla="*/ T0 w 474"/>
                  <a:gd name="T2" fmla="+- 0 550 485"/>
                  <a:gd name="T3" fmla="*/ 550 h 751"/>
                  <a:gd name="T4" fmla="+- 0 2835 2702"/>
                  <a:gd name="T5" fmla="*/ T4 w 474"/>
                  <a:gd name="T6" fmla="+- 0 492 485"/>
                  <a:gd name="T7" fmla="*/ 492 h 751"/>
                  <a:gd name="T8" fmla="+- 0 2756 2702"/>
                  <a:gd name="T9" fmla="*/ T8 w 474"/>
                  <a:gd name="T10" fmla="+- 0 492 485"/>
                  <a:gd name="T11" fmla="*/ 492 h 751"/>
                  <a:gd name="T12" fmla="+- 0 2711 2702"/>
                  <a:gd name="T13" fmla="*/ T12 w 474"/>
                  <a:gd name="T14" fmla="+- 0 550 485"/>
                  <a:gd name="T15" fmla="*/ 550 h 751"/>
                  <a:gd name="T16" fmla="+- 0 2707 2702"/>
                  <a:gd name="T17" fmla="*/ T16 w 474"/>
                  <a:gd name="T18" fmla="+- 0 651 485"/>
                  <a:gd name="T19" fmla="*/ 651 h 751"/>
                  <a:gd name="T20" fmla="+- 0 2720 2702"/>
                  <a:gd name="T21" fmla="*/ T20 w 474"/>
                  <a:gd name="T22" fmla="+- 0 767 485"/>
                  <a:gd name="T23" fmla="*/ 767 h 751"/>
                  <a:gd name="T24" fmla="+- 0 2744 2702"/>
                  <a:gd name="T25" fmla="*/ T24 w 474"/>
                  <a:gd name="T26" fmla="+- 0 893 485"/>
                  <a:gd name="T27" fmla="*/ 893 h 751"/>
                  <a:gd name="T28" fmla="+- 0 2761 2702"/>
                  <a:gd name="T29" fmla="*/ T28 w 474"/>
                  <a:gd name="T30" fmla="+- 0 971 485"/>
                  <a:gd name="T31" fmla="*/ 971 h 751"/>
                  <a:gd name="T32" fmla="+- 0 2771 2702"/>
                  <a:gd name="T33" fmla="*/ T32 w 474"/>
                  <a:gd name="T34" fmla="+- 0 999 485"/>
                  <a:gd name="T35" fmla="*/ 999 h 751"/>
                  <a:gd name="T36" fmla="+- 0 2809 2702"/>
                  <a:gd name="T37" fmla="*/ T36 w 474"/>
                  <a:gd name="T38" fmla="+- 0 1005 485"/>
                  <a:gd name="T39" fmla="*/ 1005 h 751"/>
                  <a:gd name="T40" fmla="+- 0 2826 2702"/>
                  <a:gd name="T41" fmla="*/ T40 w 474"/>
                  <a:gd name="T42" fmla="+- 0 983 485"/>
                  <a:gd name="T43" fmla="*/ 983 h 751"/>
                  <a:gd name="T44" fmla="+- 0 2839 2702"/>
                  <a:gd name="T45" fmla="*/ T44 w 474"/>
                  <a:gd name="T46" fmla="+- 0 931 485"/>
                  <a:gd name="T47" fmla="*/ 931 h 751"/>
                  <a:gd name="T48" fmla="+- 0 2860 2702"/>
                  <a:gd name="T49" fmla="*/ T48 w 474"/>
                  <a:gd name="T50" fmla="+- 0 818 485"/>
                  <a:gd name="T51" fmla="*/ 818 h 751"/>
                  <a:gd name="T52" fmla="+- 0 2879 2702"/>
                  <a:gd name="T53" fmla="*/ T52 w 474"/>
                  <a:gd name="T54" fmla="+- 0 692 485"/>
                  <a:gd name="T55" fmla="*/ 692 h 751"/>
                  <a:gd name="T56" fmla="+- 0 2885 2702"/>
                  <a:gd name="T57" fmla="*/ T56 w 474"/>
                  <a:gd name="T58" fmla="+- 0 601 485"/>
                  <a:gd name="T59" fmla="*/ 601 h 751"/>
                  <a:gd name="T60" fmla="+- 0 2887 2702"/>
                  <a:gd name="T61" fmla="*/ T60 w 474"/>
                  <a:gd name="T62" fmla="+- 0 1124 485"/>
                  <a:gd name="T63" fmla="*/ 1124 h 751"/>
                  <a:gd name="T64" fmla="+- 0 2874 2702"/>
                  <a:gd name="T65" fmla="*/ T64 w 474"/>
                  <a:gd name="T66" fmla="+- 0 1091 485"/>
                  <a:gd name="T67" fmla="*/ 1091 h 751"/>
                  <a:gd name="T68" fmla="+- 0 2847 2702"/>
                  <a:gd name="T69" fmla="*/ T68 w 474"/>
                  <a:gd name="T70" fmla="+- 0 1064 485"/>
                  <a:gd name="T71" fmla="*/ 1064 h 751"/>
                  <a:gd name="T72" fmla="+- 0 2814 2702"/>
                  <a:gd name="T73" fmla="*/ T72 w 474"/>
                  <a:gd name="T74" fmla="+- 0 1051 485"/>
                  <a:gd name="T75" fmla="*/ 1051 h 751"/>
                  <a:gd name="T76" fmla="+- 0 2777 2702"/>
                  <a:gd name="T77" fmla="*/ T76 w 474"/>
                  <a:gd name="T78" fmla="+- 0 1051 485"/>
                  <a:gd name="T79" fmla="*/ 1051 h 751"/>
                  <a:gd name="T80" fmla="+- 0 2744 2702"/>
                  <a:gd name="T81" fmla="*/ T80 w 474"/>
                  <a:gd name="T82" fmla="+- 0 1064 485"/>
                  <a:gd name="T83" fmla="*/ 1064 h 751"/>
                  <a:gd name="T84" fmla="+- 0 2718 2702"/>
                  <a:gd name="T85" fmla="*/ T84 w 474"/>
                  <a:gd name="T86" fmla="+- 0 1091 485"/>
                  <a:gd name="T87" fmla="*/ 1091 h 751"/>
                  <a:gd name="T88" fmla="+- 0 2704 2702"/>
                  <a:gd name="T89" fmla="*/ T88 w 474"/>
                  <a:gd name="T90" fmla="+- 0 1124 485"/>
                  <a:gd name="T91" fmla="*/ 1124 h 751"/>
                  <a:gd name="T92" fmla="+- 0 2704 2702"/>
                  <a:gd name="T93" fmla="*/ T92 w 474"/>
                  <a:gd name="T94" fmla="+- 0 1161 485"/>
                  <a:gd name="T95" fmla="*/ 1161 h 751"/>
                  <a:gd name="T96" fmla="+- 0 2718 2702"/>
                  <a:gd name="T97" fmla="*/ T96 w 474"/>
                  <a:gd name="T98" fmla="+- 0 1194 485"/>
                  <a:gd name="T99" fmla="*/ 1194 h 751"/>
                  <a:gd name="T100" fmla="+- 0 2744 2702"/>
                  <a:gd name="T101" fmla="*/ T100 w 474"/>
                  <a:gd name="T102" fmla="+- 0 1220 485"/>
                  <a:gd name="T103" fmla="*/ 1220 h 751"/>
                  <a:gd name="T104" fmla="+- 0 2777 2702"/>
                  <a:gd name="T105" fmla="*/ T104 w 474"/>
                  <a:gd name="T106" fmla="+- 0 1234 485"/>
                  <a:gd name="T107" fmla="*/ 1234 h 751"/>
                  <a:gd name="T108" fmla="+- 0 2814 2702"/>
                  <a:gd name="T109" fmla="*/ T108 w 474"/>
                  <a:gd name="T110" fmla="+- 0 1234 485"/>
                  <a:gd name="T111" fmla="*/ 1234 h 751"/>
                  <a:gd name="T112" fmla="+- 0 2847 2702"/>
                  <a:gd name="T113" fmla="*/ T112 w 474"/>
                  <a:gd name="T114" fmla="+- 0 1220 485"/>
                  <a:gd name="T115" fmla="*/ 1220 h 751"/>
                  <a:gd name="T116" fmla="+- 0 2874 2702"/>
                  <a:gd name="T117" fmla="*/ T116 w 474"/>
                  <a:gd name="T118" fmla="+- 0 1194 485"/>
                  <a:gd name="T119" fmla="*/ 1194 h 751"/>
                  <a:gd name="T120" fmla="+- 0 2887 2702"/>
                  <a:gd name="T121" fmla="*/ T120 w 474"/>
                  <a:gd name="T122" fmla="+- 0 1161 485"/>
                  <a:gd name="T123" fmla="*/ 1161 h 751"/>
                  <a:gd name="T124" fmla="+- 0 3172 2702"/>
                  <a:gd name="T125" fmla="*/ T124 w 474"/>
                  <a:gd name="T126" fmla="+- 0 601 485"/>
                  <a:gd name="T127" fmla="*/ 601 h 751"/>
                  <a:gd name="T128" fmla="+- 0 3149 2702"/>
                  <a:gd name="T129" fmla="*/ T128 w 474"/>
                  <a:gd name="T130" fmla="+- 0 514 485"/>
                  <a:gd name="T131" fmla="*/ 514 h 751"/>
                  <a:gd name="T132" fmla="+- 0 3083 2702"/>
                  <a:gd name="T133" fmla="*/ T132 w 474"/>
                  <a:gd name="T134" fmla="+- 0 485 485"/>
                  <a:gd name="T135" fmla="*/ 485 h 751"/>
                  <a:gd name="T136" fmla="+- 0 3015 2702"/>
                  <a:gd name="T137" fmla="*/ T136 w 474"/>
                  <a:gd name="T138" fmla="+- 0 514 485"/>
                  <a:gd name="T139" fmla="*/ 514 h 751"/>
                  <a:gd name="T140" fmla="+- 0 2992 2702"/>
                  <a:gd name="T141" fmla="*/ T140 w 474"/>
                  <a:gd name="T142" fmla="+- 0 601 485"/>
                  <a:gd name="T143" fmla="*/ 601 h 751"/>
                  <a:gd name="T144" fmla="+- 0 2999 2702"/>
                  <a:gd name="T145" fmla="*/ T144 w 474"/>
                  <a:gd name="T146" fmla="+- 0 707 485"/>
                  <a:gd name="T147" fmla="*/ 707 h 751"/>
                  <a:gd name="T148" fmla="+- 0 3018 2702"/>
                  <a:gd name="T149" fmla="*/ T148 w 474"/>
                  <a:gd name="T150" fmla="+- 0 833 485"/>
                  <a:gd name="T151" fmla="*/ 833 h 751"/>
                  <a:gd name="T152" fmla="+- 0 3040 2702"/>
                  <a:gd name="T153" fmla="*/ T152 w 474"/>
                  <a:gd name="T154" fmla="+- 0 939 485"/>
                  <a:gd name="T155" fmla="*/ 939 h 751"/>
                  <a:gd name="T156" fmla="+- 0 3053 2702"/>
                  <a:gd name="T157" fmla="*/ T156 w 474"/>
                  <a:gd name="T158" fmla="+- 0 987 485"/>
                  <a:gd name="T159" fmla="*/ 987 h 751"/>
                  <a:gd name="T160" fmla="+- 0 3068 2702"/>
                  <a:gd name="T161" fmla="*/ T160 w 474"/>
                  <a:gd name="T162" fmla="+- 0 1005 485"/>
                  <a:gd name="T163" fmla="*/ 1005 h 751"/>
                  <a:gd name="T164" fmla="+- 0 3106 2702"/>
                  <a:gd name="T165" fmla="*/ T164 w 474"/>
                  <a:gd name="T166" fmla="+- 0 998 485"/>
                  <a:gd name="T167" fmla="*/ 998 h 751"/>
                  <a:gd name="T168" fmla="+- 0 3118 2702"/>
                  <a:gd name="T169" fmla="*/ T168 w 474"/>
                  <a:gd name="T170" fmla="+- 0 965 485"/>
                  <a:gd name="T171" fmla="*/ 965 h 751"/>
                  <a:gd name="T172" fmla="+- 0 3135 2702"/>
                  <a:gd name="T173" fmla="*/ T172 w 474"/>
                  <a:gd name="T174" fmla="+- 0 882 485"/>
                  <a:gd name="T175" fmla="*/ 882 h 751"/>
                  <a:gd name="T176" fmla="+- 0 3158 2702"/>
                  <a:gd name="T177" fmla="*/ T176 w 474"/>
                  <a:gd name="T178" fmla="+- 0 750 485"/>
                  <a:gd name="T179" fmla="*/ 750 h 751"/>
                  <a:gd name="T180" fmla="+- 0 3170 2702"/>
                  <a:gd name="T181" fmla="*/ T180 w 474"/>
                  <a:gd name="T182" fmla="+- 0 642 485"/>
                  <a:gd name="T183" fmla="*/ 642 h 751"/>
                  <a:gd name="T184" fmla="+- 0 3176 2702"/>
                  <a:gd name="T185" fmla="*/ T184 w 474"/>
                  <a:gd name="T186" fmla="+- 0 1142 485"/>
                  <a:gd name="T187" fmla="*/ 1142 h 751"/>
                  <a:gd name="T188" fmla="+- 0 3169 2702"/>
                  <a:gd name="T189" fmla="*/ T188 w 474"/>
                  <a:gd name="T190" fmla="+- 0 1107 485"/>
                  <a:gd name="T191" fmla="*/ 1107 h 751"/>
                  <a:gd name="T192" fmla="+- 0 3148 2702"/>
                  <a:gd name="T193" fmla="*/ T192 w 474"/>
                  <a:gd name="T194" fmla="+- 0 1077 485"/>
                  <a:gd name="T195" fmla="*/ 1077 h 751"/>
                  <a:gd name="T196" fmla="+- 0 3118 2702"/>
                  <a:gd name="T197" fmla="*/ T196 w 474"/>
                  <a:gd name="T198" fmla="+- 0 1056 485"/>
                  <a:gd name="T199" fmla="*/ 1056 h 751"/>
                  <a:gd name="T200" fmla="+- 0 3083 2702"/>
                  <a:gd name="T201" fmla="*/ T200 w 474"/>
                  <a:gd name="T202" fmla="+- 0 1049 485"/>
                  <a:gd name="T203" fmla="*/ 1049 h 751"/>
                  <a:gd name="T204" fmla="+- 0 3047 2702"/>
                  <a:gd name="T205" fmla="*/ T204 w 474"/>
                  <a:gd name="T206" fmla="+- 0 1056 485"/>
                  <a:gd name="T207" fmla="*/ 1056 h 751"/>
                  <a:gd name="T208" fmla="+- 0 3016 2702"/>
                  <a:gd name="T209" fmla="*/ T208 w 474"/>
                  <a:gd name="T210" fmla="+- 0 1077 485"/>
                  <a:gd name="T211" fmla="*/ 1077 h 751"/>
                  <a:gd name="T212" fmla="+- 0 2996 2702"/>
                  <a:gd name="T213" fmla="*/ T212 w 474"/>
                  <a:gd name="T214" fmla="+- 0 1107 485"/>
                  <a:gd name="T215" fmla="*/ 1107 h 751"/>
                  <a:gd name="T216" fmla="+- 0 2989 2702"/>
                  <a:gd name="T217" fmla="*/ T216 w 474"/>
                  <a:gd name="T218" fmla="+- 0 1142 485"/>
                  <a:gd name="T219" fmla="*/ 1142 h 751"/>
                  <a:gd name="T220" fmla="+- 0 2996 2702"/>
                  <a:gd name="T221" fmla="*/ T220 w 474"/>
                  <a:gd name="T222" fmla="+- 0 1178 485"/>
                  <a:gd name="T223" fmla="*/ 1178 h 751"/>
                  <a:gd name="T224" fmla="+- 0 3016 2702"/>
                  <a:gd name="T225" fmla="*/ T224 w 474"/>
                  <a:gd name="T226" fmla="+- 0 1208 485"/>
                  <a:gd name="T227" fmla="*/ 1208 h 751"/>
                  <a:gd name="T228" fmla="+- 0 3047 2702"/>
                  <a:gd name="T229" fmla="*/ T228 w 474"/>
                  <a:gd name="T230" fmla="+- 0 1229 485"/>
                  <a:gd name="T231" fmla="*/ 1229 h 751"/>
                  <a:gd name="T232" fmla="+- 0 3083 2702"/>
                  <a:gd name="T233" fmla="*/ T232 w 474"/>
                  <a:gd name="T234" fmla="+- 0 1235 485"/>
                  <a:gd name="T235" fmla="*/ 1235 h 751"/>
                  <a:gd name="T236" fmla="+- 0 3118 2702"/>
                  <a:gd name="T237" fmla="*/ T236 w 474"/>
                  <a:gd name="T238" fmla="+- 0 1229 485"/>
                  <a:gd name="T239" fmla="*/ 1229 h 751"/>
                  <a:gd name="T240" fmla="+- 0 3148 2702"/>
                  <a:gd name="T241" fmla="*/ T240 w 474"/>
                  <a:gd name="T242" fmla="+- 0 1208 485"/>
                  <a:gd name="T243" fmla="*/ 1208 h 751"/>
                  <a:gd name="T244" fmla="+- 0 3169 2702"/>
                  <a:gd name="T245" fmla="*/ T244 w 474"/>
                  <a:gd name="T246" fmla="+- 0 1178 485"/>
                  <a:gd name="T247" fmla="*/ 1178 h 751"/>
                  <a:gd name="T248" fmla="+- 0 3176 2702"/>
                  <a:gd name="T249" fmla="*/ T248 w 474"/>
                  <a:gd name="T250" fmla="+- 0 1142 485"/>
                  <a:gd name="T251" fmla="*/ 1142 h 7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  <a:cxn ang="0">
                    <a:pos x="T245" y="T247"/>
                  </a:cxn>
                  <a:cxn ang="0">
                    <a:pos x="T249" y="T251"/>
                  </a:cxn>
                </a:cxnLst>
                <a:rect l="0" t="0" r="r" b="b"/>
                <a:pathLst>
                  <a:path w="474" h="751">
                    <a:moveTo>
                      <a:pt x="183" y="116"/>
                    </a:moveTo>
                    <a:lnTo>
                      <a:pt x="177" y="65"/>
                    </a:lnTo>
                    <a:lnTo>
                      <a:pt x="161" y="29"/>
                    </a:lnTo>
                    <a:lnTo>
                      <a:pt x="133" y="7"/>
                    </a:lnTo>
                    <a:lnTo>
                      <a:pt x="94" y="0"/>
                    </a:lnTo>
                    <a:lnTo>
                      <a:pt x="54" y="7"/>
                    </a:lnTo>
                    <a:lnTo>
                      <a:pt x="26" y="29"/>
                    </a:lnTo>
                    <a:lnTo>
                      <a:pt x="9" y="65"/>
                    </a:lnTo>
                    <a:lnTo>
                      <a:pt x="3" y="116"/>
                    </a:lnTo>
                    <a:lnTo>
                      <a:pt x="5" y="166"/>
                    </a:lnTo>
                    <a:lnTo>
                      <a:pt x="10" y="222"/>
                    </a:lnTo>
                    <a:lnTo>
                      <a:pt x="18" y="282"/>
                    </a:lnTo>
                    <a:lnTo>
                      <a:pt x="30" y="348"/>
                    </a:lnTo>
                    <a:lnTo>
                      <a:pt x="42" y="408"/>
                    </a:lnTo>
                    <a:lnTo>
                      <a:pt x="51" y="454"/>
                    </a:lnTo>
                    <a:lnTo>
                      <a:pt x="59" y="486"/>
                    </a:lnTo>
                    <a:lnTo>
                      <a:pt x="64" y="502"/>
                    </a:lnTo>
                    <a:lnTo>
                      <a:pt x="69" y="514"/>
                    </a:lnTo>
                    <a:lnTo>
                      <a:pt x="79" y="520"/>
                    </a:lnTo>
                    <a:lnTo>
                      <a:pt x="107" y="520"/>
                    </a:lnTo>
                    <a:lnTo>
                      <a:pt x="117" y="513"/>
                    </a:lnTo>
                    <a:lnTo>
                      <a:pt x="124" y="498"/>
                    </a:lnTo>
                    <a:lnTo>
                      <a:pt x="129" y="480"/>
                    </a:lnTo>
                    <a:lnTo>
                      <a:pt x="137" y="446"/>
                    </a:lnTo>
                    <a:lnTo>
                      <a:pt x="146" y="397"/>
                    </a:lnTo>
                    <a:lnTo>
                      <a:pt x="158" y="333"/>
                    </a:lnTo>
                    <a:lnTo>
                      <a:pt x="169" y="265"/>
                    </a:lnTo>
                    <a:lnTo>
                      <a:pt x="177" y="207"/>
                    </a:lnTo>
                    <a:lnTo>
                      <a:pt x="181" y="157"/>
                    </a:lnTo>
                    <a:lnTo>
                      <a:pt x="183" y="116"/>
                    </a:lnTo>
                    <a:moveTo>
                      <a:pt x="187" y="657"/>
                    </a:moveTo>
                    <a:lnTo>
                      <a:pt x="185" y="639"/>
                    </a:lnTo>
                    <a:lnTo>
                      <a:pt x="180" y="622"/>
                    </a:lnTo>
                    <a:lnTo>
                      <a:pt x="172" y="606"/>
                    </a:lnTo>
                    <a:lnTo>
                      <a:pt x="160" y="592"/>
                    </a:lnTo>
                    <a:lnTo>
                      <a:pt x="145" y="579"/>
                    </a:lnTo>
                    <a:lnTo>
                      <a:pt x="129" y="571"/>
                    </a:lnTo>
                    <a:lnTo>
                      <a:pt x="112" y="566"/>
                    </a:lnTo>
                    <a:lnTo>
                      <a:pt x="94" y="564"/>
                    </a:lnTo>
                    <a:lnTo>
                      <a:pt x="75" y="566"/>
                    </a:lnTo>
                    <a:lnTo>
                      <a:pt x="58" y="571"/>
                    </a:lnTo>
                    <a:lnTo>
                      <a:pt x="42" y="579"/>
                    </a:lnTo>
                    <a:lnTo>
                      <a:pt x="28" y="592"/>
                    </a:lnTo>
                    <a:lnTo>
                      <a:pt x="16" y="606"/>
                    </a:lnTo>
                    <a:lnTo>
                      <a:pt x="7" y="622"/>
                    </a:lnTo>
                    <a:lnTo>
                      <a:pt x="2" y="639"/>
                    </a:lnTo>
                    <a:lnTo>
                      <a:pt x="0" y="657"/>
                    </a:lnTo>
                    <a:lnTo>
                      <a:pt x="2" y="676"/>
                    </a:lnTo>
                    <a:lnTo>
                      <a:pt x="7" y="693"/>
                    </a:lnTo>
                    <a:lnTo>
                      <a:pt x="16" y="709"/>
                    </a:lnTo>
                    <a:lnTo>
                      <a:pt x="28" y="723"/>
                    </a:lnTo>
                    <a:lnTo>
                      <a:pt x="42" y="735"/>
                    </a:lnTo>
                    <a:lnTo>
                      <a:pt x="58" y="744"/>
                    </a:lnTo>
                    <a:lnTo>
                      <a:pt x="75" y="749"/>
                    </a:lnTo>
                    <a:lnTo>
                      <a:pt x="94" y="750"/>
                    </a:lnTo>
                    <a:lnTo>
                      <a:pt x="112" y="749"/>
                    </a:lnTo>
                    <a:lnTo>
                      <a:pt x="129" y="744"/>
                    </a:lnTo>
                    <a:lnTo>
                      <a:pt x="145" y="735"/>
                    </a:lnTo>
                    <a:lnTo>
                      <a:pt x="160" y="723"/>
                    </a:lnTo>
                    <a:lnTo>
                      <a:pt x="172" y="709"/>
                    </a:lnTo>
                    <a:lnTo>
                      <a:pt x="180" y="693"/>
                    </a:lnTo>
                    <a:lnTo>
                      <a:pt x="185" y="676"/>
                    </a:lnTo>
                    <a:lnTo>
                      <a:pt x="187" y="657"/>
                    </a:lnTo>
                    <a:moveTo>
                      <a:pt x="470" y="116"/>
                    </a:moveTo>
                    <a:lnTo>
                      <a:pt x="464" y="65"/>
                    </a:lnTo>
                    <a:lnTo>
                      <a:pt x="447" y="29"/>
                    </a:lnTo>
                    <a:lnTo>
                      <a:pt x="420" y="7"/>
                    </a:lnTo>
                    <a:lnTo>
                      <a:pt x="381" y="0"/>
                    </a:lnTo>
                    <a:lnTo>
                      <a:pt x="341" y="7"/>
                    </a:lnTo>
                    <a:lnTo>
                      <a:pt x="313" y="29"/>
                    </a:lnTo>
                    <a:lnTo>
                      <a:pt x="296" y="65"/>
                    </a:lnTo>
                    <a:lnTo>
                      <a:pt x="290" y="116"/>
                    </a:lnTo>
                    <a:lnTo>
                      <a:pt x="292" y="166"/>
                    </a:lnTo>
                    <a:lnTo>
                      <a:pt x="297" y="222"/>
                    </a:lnTo>
                    <a:lnTo>
                      <a:pt x="305" y="282"/>
                    </a:lnTo>
                    <a:lnTo>
                      <a:pt x="316" y="348"/>
                    </a:lnTo>
                    <a:lnTo>
                      <a:pt x="328" y="408"/>
                    </a:lnTo>
                    <a:lnTo>
                      <a:pt x="338" y="454"/>
                    </a:lnTo>
                    <a:lnTo>
                      <a:pt x="346" y="486"/>
                    </a:lnTo>
                    <a:lnTo>
                      <a:pt x="351" y="502"/>
                    </a:lnTo>
                    <a:lnTo>
                      <a:pt x="356" y="514"/>
                    </a:lnTo>
                    <a:lnTo>
                      <a:pt x="366" y="520"/>
                    </a:lnTo>
                    <a:lnTo>
                      <a:pt x="394" y="520"/>
                    </a:lnTo>
                    <a:lnTo>
                      <a:pt x="404" y="513"/>
                    </a:lnTo>
                    <a:lnTo>
                      <a:pt x="410" y="498"/>
                    </a:lnTo>
                    <a:lnTo>
                      <a:pt x="416" y="480"/>
                    </a:lnTo>
                    <a:lnTo>
                      <a:pt x="424" y="446"/>
                    </a:lnTo>
                    <a:lnTo>
                      <a:pt x="433" y="397"/>
                    </a:lnTo>
                    <a:lnTo>
                      <a:pt x="445" y="333"/>
                    </a:lnTo>
                    <a:lnTo>
                      <a:pt x="456" y="265"/>
                    </a:lnTo>
                    <a:lnTo>
                      <a:pt x="463" y="207"/>
                    </a:lnTo>
                    <a:lnTo>
                      <a:pt x="468" y="157"/>
                    </a:lnTo>
                    <a:lnTo>
                      <a:pt x="470" y="116"/>
                    </a:lnTo>
                    <a:moveTo>
                      <a:pt x="474" y="657"/>
                    </a:moveTo>
                    <a:lnTo>
                      <a:pt x="472" y="639"/>
                    </a:lnTo>
                    <a:lnTo>
                      <a:pt x="467" y="622"/>
                    </a:lnTo>
                    <a:lnTo>
                      <a:pt x="458" y="606"/>
                    </a:lnTo>
                    <a:lnTo>
                      <a:pt x="446" y="592"/>
                    </a:lnTo>
                    <a:lnTo>
                      <a:pt x="432" y="579"/>
                    </a:lnTo>
                    <a:lnTo>
                      <a:pt x="416" y="571"/>
                    </a:lnTo>
                    <a:lnTo>
                      <a:pt x="399" y="566"/>
                    </a:lnTo>
                    <a:lnTo>
                      <a:pt x="381" y="564"/>
                    </a:lnTo>
                    <a:lnTo>
                      <a:pt x="362" y="566"/>
                    </a:lnTo>
                    <a:lnTo>
                      <a:pt x="345" y="571"/>
                    </a:lnTo>
                    <a:lnTo>
                      <a:pt x="329" y="579"/>
                    </a:lnTo>
                    <a:lnTo>
                      <a:pt x="314" y="592"/>
                    </a:lnTo>
                    <a:lnTo>
                      <a:pt x="302" y="606"/>
                    </a:lnTo>
                    <a:lnTo>
                      <a:pt x="294" y="622"/>
                    </a:lnTo>
                    <a:lnTo>
                      <a:pt x="289" y="639"/>
                    </a:lnTo>
                    <a:lnTo>
                      <a:pt x="287" y="657"/>
                    </a:lnTo>
                    <a:lnTo>
                      <a:pt x="289" y="676"/>
                    </a:lnTo>
                    <a:lnTo>
                      <a:pt x="294" y="693"/>
                    </a:lnTo>
                    <a:lnTo>
                      <a:pt x="302" y="709"/>
                    </a:lnTo>
                    <a:lnTo>
                      <a:pt x="314" y="723"/>
                    </a:lnTo>
                    <a:lnTo>
                      <a:pt x="329" y="735"/>
                    </a:lnTo>
                    <a:lnTo>
                      <a:pt x="345" y="744"/>
                    </a:lnTo>
                    <a:lnTo>
                      <a:pt x="362" y="749"/>
                    </a:lnTo>
                    <a:lnTo>
                      <a:pt x="381" y="750"/>
                    </a:lnTo>
                    <a:lnTo>
                      <a:pt x="399" y="749"/>
                    </a:lnTo>
                    <a:lnTo>
                      <a:pt x="416" y="744"/>
                    </a:lnTo>
                    <a:lnTo>
                      <a:pt x="432" y="735"/>
                    </a:lnTo>
                    <a:lnTo>
                      <a:pt x="446" y="723"/>
                    </a:lnTo>
                    <a:lnTo>
                      <a:pt x="458" y="709"/>
                    </a:lnTo>
                    <a:lnTo>
                      <a:pt x="467" y="693"/>
                    </a:lnTo>
                    <a:lnTo>
                      <a:pt x="472" y="676"/>
                    </a:lnTo>
                    <a:lnTo>
                      <a:pt x="474" y="657"/>
                    </a:lnTo>
                  </a:path>
                </a:pathLst>
              </a:custGeom>
              <a:solidFill>
                <a:srgbClr val="D223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8168640" y="5571669"/>
              <a:ext cx="3267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See your dentist this today!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05" y="5195286"/>
            <a:ext cx="752766" cy="75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0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you…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4" y="0"/>
            <a:ext cx="7039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559554" cy="55609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having problems hearing?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you…</a:t>
            </a: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63040" y="3189604"/>
            <a:ext cx="4230624" cy="650875"/>
            <a:chOff x="1463040" y="3189604"/>
            <a:chExt cx="4230624" cy="650875"/>
          </a:xfrm>
        </p:grpSpPr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463040" y="3189604"/>
              <a:ext cx="731520" cy="650875"/>
              <a:chOff x="2268" y="-366"/>
              <a:chExt cx="1408" cy="1172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2268" y="-366"/>
                <a:ext cx="1408" cy="1172"/>
              </a:xfrm>
              <a:custGeom>
                <a:avLst/>
                <a:gdLst>
                  <a:gd name="T0" fmla="+- 0 3449 2268"/>
                  <a:gd name="T1" fmla="*/ T0 w 1408"/>
                  <a:gd name="T2" fmla="+- 0 -366 -366"/>
                  <a:gd name="T3" fmla="*/ -366 h 1172"/>
                  <a:gd name="T4" fmla="+- 0 2494 2268"/>
                  <a:gd name="T5" fmla="*/ T4 w 1408"/>
                  <a:gd name="T6" fmla="+- 0 -366 -366"/>
                  <a:gd name="T7" fmla="*/ -366 h 1172"/>
                  <a:gd name="T8" fmla="+- 0 2399 2268"/>
                  <a:gd name="T9" fmla="*/ T8 w 1408"/>
                  <a:gd name="T10" fmla="+- 0 -365 -366"/>
                  <a:gd name="T11" fmla="*/ -365 h 1172"/>
                  <a:gd name="T12" fmla="+- 0 2335 2268"/>
                  <a:gd name="T13" fmla="*/ T12 w 1408"/>
                  <a:gd name="T14" fmla="+- 0 -358 -366"/>
                  <a:gd name="T15" fmla="*/ -358 h 1172"/>
                  <a:gd name="T16" fmla="+- 0 2276 2268"/>
                  <a:gd name="T17" fmla="*/ T16 w 1408"/>
                  <a:gd name="T18" fmla="+- 0 -299 -366"/>
                  <a:gd name="T19" fmla="*/ -299 h 1172"/>
                  <a:gd name="T20" fmla="+- 0 2269 2268"/>
                  <a:gd name="T21" fmla="*/ T20 w 1408"/>
                  <a:gd name="T22" fmla="+- 0 -235 -366"/>
                  <a:gd name="T23" fmla="*/ -235 h 1172"/>
                  <a:gd name="T24" fmla="+- 0 2268 2268"/>
                  <a:gd name="T25" fmla="*/ T24 w 1408"/>
                  <a:gd name="T26" fmla="+- 0 -140 -366"/>
                  <a:gd name="T27" fmla="*/ -140 h 1172"/>
                  <a:gd name="T28" fmla="+- 0 2268 2268"/>
                  <a:gd name="T29" fmla="*/ T28 w 1408"/>
                  <a:gd name="T30" fmla="+- 0 578 -366"/>
                  <a:gd name="T31" fmla="*/ 578 h 1172"/>
                  <a:gd name="T32" fmla="+- 0 2269 2268"/>
                  <a:gd name="T33" fmla="*/ T32 w 1408"/>
                  <a:gd name="T34" fmla="+- 0 674 -366"/>
                  <a:gd name="T35" fmla="*/ 674 h 1172"/>
                  <a:gd name="T36" fmla="+- 0 2276 2268"/>
                  <a:gd name="T37" fmla="*/ T36 w 1408"/>
                  <a:gd name="T38" fmla="+- 0 738 -366"/>
                  <a:gd name="T39" fmla="*/ 738 h 1172"/>
                  <a:gd name="T40" fmla="+- 0 2335 2268"/>
                  <a:gd name="T41" fmla="*/ T40 w 1408"/>
                  <a:gd name="T42" fmla="+- 0 797 -366"/>
                  <a:gd name="T43" fmla="*/ 797 h 1172"/>
                  <a:gd name="T44" fmla="+- 0 2399 2268"/>
                  <a:gd name="T45" fmla="*/ T44 w 1408"/>
                  <a:gd name="T46" fmla="+- 0 804 -366"/>
                  <a:gd name="T47" fmla="*/ 804 h 1172"/>
                  <a:gd name="T48" fmla="+- 0 2494 2268"/>
                  <a:gd name="T49" fmla="*/ T48 w 1408"/>
                  <a:gd name="T50" fmla="+- 0 805 -366"/>
                  <a:gd name="T51" fmla="*/ 805 h 1172"/>
                  <a:gd name="T52" fmla="+- 0 3449 2268"/>
                  <a:gd name="T53" fmla="*/ T52 w 1408"/>
                  <a:gd name="T54" fmla="+- 0 805 -366"/>
                  <a:gd name="T55" fmla="*/ 805 h 1172"/>
                  <a:gd name="T56" fmla="+- 0 3544 2268"/>
                  <a:gd name="T57" fmla="*/ T56 w 1408"/>
                  <a:gd name="T58" fmla="+- 0 804 -366"/>
                  <a:gd name="T59" fmla="*/ 804 h 1172"/>
                  <a:gd name="T60" fmla="+- 0 3608 2268"/>
                  <a:gd name="T61" fmla="*/ T60 w 1408"/>
                  <a:gd name="T62" fmla="+- 0 797 -366"/>
                  <a:gd name="T63" fmla="*/ 797 h 1172"/>
                  <a:gd name="T64" fmla="+- 0 3667 2268"/>
                  <a:gd name="T65" fmla="*/ T64 w 1408"/>
                  <a:gd name="T66" fmla="+- 0 738 -366"/>
                  <a:gd name="T67" fmla="*/ 738 h 1172"/>
                  <a:gd name="T68" fmla="+- 0 3675 2268"/>
                  <a:gd name="T69" fmla="*/ T68 w 1408"/>
                  <a:gd name="T70" fmla="+- 0 674 -366"/>
                  <a:gd name="T71" fmla="*/ 674 h 1172"/>
                  <a:gd name="T72" fmla="+- 0 3676 2268"/>
                  <a:gd name="T73" fmla="*/ T72 w 1408"/>
                  <a:gd name="T74" fmla="+- 0 578 -366"/>
                  <a:gd name="T75" fmla="*/ 578 h 1172"/>
                  <a:gd name="T76" fmla="+- 0 3676 2268"/>
                  <a:gd name="T77" fmla="*/ T76 w 1408"/>
                  <a:gd name="T78" fmla="+- 0 -140 -366"/>
                  <a:gd name="T79" fmla="*/ -140 h 1172"/>
                  <a:gd name="T80" fmla="+- 0 3675 2268"/>
                  <a:gd name="T81" fmla="*/ T80 w 1408"/>
                  <a:gd name="T82" fmla="+- 0 -235 -366"/>
                  <a:gd name="T83" fmla="*/ -235 h 1172"/>
                  <a:gd name="T84" fmla="+- 0 3667 2268"/>
                  <a:gd name="T85" fmla="*/ T84 w 1408"/>
                  <a:gd name="T86" fmla="+- 0 -299 -366"/>
                  <a:gd name="T87" fmla="*/ -299 h 1172"/>
                  <a:gd name="T88" fmla="+- 0 3608 2268"/>
                  <a:gd name="T89" fmla="*/ T88 w 1408"/>
                  <a:gd name="T90" fmla="+- 0 -358 -366"/>
                  <a:gd name="T91" fmla="*/ -358 h 1172"/>
                  <a:gd name="T92" fmla="+- 0 3544 2268"/>
                  <a:gd name="T93" fmla="*/ T92 w 1408"/>
                  <a:gd name="T94" fmla="+- 0 -365 -366"/>
                  <a:gd name="T95" fmla="*/ -365 h 1172"/>
                  <a:gd name="T96" fmla="+- 0 3449 2268"/>
                  <a:gd name="T97" fmla="*/ T96 w 1408"/>
                  <a:gd name="T98" fmla="+- 0 -366 -366"/>
                  <a:gd name="T99" fmla="*/ -366 h 11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408" h="1172">
                    <a:moveTo>
                      <a:pt x="1181" y="0"/>
                    </a:moveTo>
                    <a:lnTo>
                      <a:pt x="226" y="0"/>
                    </a:lnTo>
                    <a:lnTo>
                      <a:pt x="131" y="1"/>
                    </a:lnTo>
                    <a:lnTo>
                      <a:pt x="67" y="8"/>
                    </a:lnTo>
                    <a:lnTo>
                      <a:pt x="8" y="67"/>
                    </a:lnTo>
                    <a:lnTo>
                      <a:pt x="1" y="131"/>
                    </a:lnTo>
                    <a:lnTo>
                      <a:pt x="0" y="226"/>
                    </a:lnTo>
                    <a:lnTo>
                      <a:pt x="0" y="944"/>
                    </a:lnTo>
                    <a:lnTo>
                      <a:pt x="1" y="1040"/>
                    </a:lnTo>
                    <a:lnTo>
                      <a:pt x="8" y="1104"/>
                    </a:lnTo>
                    <a:lnTo>
                      <a:pt x="67" y="1163"/>
                    </a:lnTo>
                    <a:lnTo>
                      <a:pt x="131" y="1170"/>
                    </a:lnTo>
                    <a:lnTo>
                      <a:pt x="226" y="1171"/>
                    </a:lnTo>
                    <a:lnTo>
                      <a:pt x="1181" y="1171"/>
                    </a:lnTo>
                    <a:lnTo>
                      <a:pt x="1276" y="1170"/>
                    </a:lnTo>
                    <a:lnTo>
                      <a:pt x="1340" y="1163"/>
                    </a:lnTo>
                    <a:lnTo>
                      <a:pt x="1399" y="1104"/>
                    </a:lnTo>
                    <a:lnTo>
                      <a:pt x="1407" y="1040"/>
                    </a:lnTo>
                    <a:lnTo>
                      <a:pt x="1408" y="944"/>
                    </a:lnTo>
                    <a:lnTo>
                      <a:pt x="1408" y="226"/>
                    </a:lnTo>
                    <a:lnTo>
                      <a:pt x="1407" y="131"/>
                    </a:lnTo>
                    <a:lnTo>
                      <a:pt x="1399" y="67"/>
                    </a:lnTo>
                    <a:lnTo>
                      <a:pt x="1340" y="8"/>
                    </a:lnTo>
                    <a:lnTo>
                      <a:pt x="1276" y="1"/>
                    </a:lnTo>
                    <a:lnTo>
                      <a:pt x="1181" y="0"/>
                    </a:lnTo>
                    <a:close/>
                  </a:path>
                </a:pathLst>
              </a:custGeom>
              <a:solidFill>
                <a:srgbClr val="FFFB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AutoShape 408"/>
              <p:cNvSpPr>
                <a:spLocks/>
              </p:cNvSpPr>
              <p:nvPr/>
            </p:nvSpPr>
            <p:spPr bwMode="auto">
              <a:xfrm>
                <a:off x="2882" y="-140"/>
                <a:ext cx="187" cy="751"/>
              </a:xfrm>
              <a:custGeom>
                <a:avLst/>
                <a:gdLst>
                  <a:gd name="T0" fmla="+- 0 2976 2882"/>
                  <a:gd name="T1" fmla="*/ T0 w 187"/>
                  <a:gd name="T2" fmla="+- 0 -140 -140"/>
                  <a:gd name="T3" fmla="*/ -140 h 751"/>
                  <a:gd name="T4" fmla="+- 0 2936 2882"/>
                  <a:gd name="T5" fmla="*/ T4 w 187"/>
                  <a:gd name="T6" fmla="+- 0 -132 -140"/>
                  <a:gd name="T7" fmla="*/ -132 h 751"/>
                  <a:gd name="T8" fmla="+- 0 2908 2882"/>
                  <a:gd name="T9" fmla="*/ T8 w 187"/>
                  <a:gd name="T10" fmla="+- 0 -111 -140"/>
                  <a:gd name="T11" fmla="*/ -111 h 751"/>
                  <a:gd name="T12" fmla="+- 0 2891 2882"/>
                  <a:gd name="T13" fmla="*/ T12 w 187"/>
                  <a:gd name="T14" fmla="+- 0 -75 -140"/>
                  <a:gd name="T15" fmla="*/ -75 h 751"/>
                  <a:gd name="T16" fmla="+- 0 2885 2882"/>
                  <a:gd name="T17" fmla="*/ T16 w 187"/>
                  <a:gd name="T18" fmla="+- 0 -24 -140"/>
                  <a:gd name="T19" fmla="*/ -24 h 751"/>
                  <a:gd name="T20" fmla="+- 0 2887 2882"/>
                  <a:gd name="T21" fmla="*/ T20 w 187"/>
                  <a:gd name="T22" fmla="+- 0 26 -140"/>
                  <a:gd name="T23" fmla="*/ 26 h 751"/>
                  <a:gd name="T24" fmla="+- 0 2892 2882"/>
                  <a:gd name="T25" fmla="*/ T24 w 187"/>
                  <a:gd name="T26" fmla="+- 0 82 -140"/>
                  <a:gd name="T27" fmla="*/ 82 h 751"/>
                  <a:gd name="T28" fmla="+- 0 2900 2882"/>
                  <a:gd name="T29" fmla="*/ T28 w 187"/>
                  <a:gd name="T30" fmla="+- 0 142 -140"/>
                  <a:gd name="T31" fmla="*/ 142 h 751"/>
                  <a:gd name="T32" fmla="+- 0 2912 2882"/>
                  <a:gd name="T33" fmla="*/ T32 w 187"/>
                  <a:gd name="T34" fmla="+- 0 208 -140"/>
                  <a:gd name="T35" fmla="*/ 208 h 751"/>
                  <a:gd name="T36" fmla="+- 0 2924 2882"/>
                  <a:gd name="T37" fmla="*/ T36 w 187"/>
                  <a:gd name="T38" fmla="+- 0 269 -140"/>
                  <a:gd name="T39" fmla="*/ 269 h 751"/>
                  <a:gd name="T40" fmla="+- 0 2933 2882"/>
                  <a:gd name="T41" fmla="*/ T40 w 187"/>
                  <a:gd name="T42" fmla="+- 0 315 -140"/>
                  <a:gd name="T43" fmla="*/ 315 h 751"/>
                  <a:gd name="T44" fmla="+- 0 2941 2882"/>
                  <a:gd name="T45" fmla="*/ T44 w 187"/>
                  <a:gd name="T46" fmla="+- 0 346 -140"/>
                  <a:gd name="T47" fmla="*/ 346 h 751"/>
                  <a:gd name="T48" fmla="+- 0 2946 2882"/>
                  <a:gd name="T49" fmla="*/ T48 w 187"/>
                  <a:gd name="T50" fmla="+- 0 362 -140"/>
                  <a:gd name="T51" fmla="*/ 362 h 751"/>
                  <a:gd name="T52" fmla="+- 0 2951 2882"/>
                  <a:gd name="T53" fmla="*/ T52 w 187"/>
                  <a:gd name="T54" fmla="+- 0 374 -140"/>
                  <a:gd name="T55" fmla="*/ 374 h 751"/>
                  <a:gd name="T56" fmla="+- 0 2961 2882"/>
                  <a:gd name="T57" fmla="*/ T56 w 187"/>
                  <a:gd name="T58" fmla="+- 0 380 -140"/>
                  <a:gd name="T59" fmla="*/ 380 h 751"/>
                  <a:gd name="T60" fmla="+- 0 2989 2882"/>
                  <a:gd name="T61" fmla="*/ T60 w 187"/>
                  <a:gd name="T62" fmla="+- 0 380 -140"/>
                  <a:gd name="T63" fmla="*/ 380 h 751"/>
                  <a:gd name="T64" fmla="+- 0 2999 2882"/>
                  <a:gd name="T65" fmla="*/ T64 w 187"/>
                  <a:gd name="T66" fmla="+- 0 373 -140"/>
                  <a:gd name="T67" fmla="*/ 373 h 751"/>
                  <a:gd name="T68" fmla="+- 0 3006 2882"/>
                  <a:gd name="T69" fmla="*/ T68 w 187"/>
                  <a:gd name="T70" fmla="+- 0 359 -140"/>
                  <a:gd name="T71" fmla="*/ 359 h 751"/>
                  <a:gd name="T72" fmla="+- 0 3011 2882"/>
                  <a:gd name="T73" fmla="*/ T72 w 187"/>
                  <a:gd name="T74" fmla="+- 0 340 -140"/>
                  <a:gd name="T75" fmla="*/ 340 h 751"/>
                  <a:gd name="T76" fmla="+- 0 3019 2882"/>
                  <a:gd name="T77" fmla="*/ T76 w 187"/>
                  <a:gd name="T78" fmla="+- 0 306 -140"/>
                  <a:gd name="T79" fmla="*/ 306 h 751"/>
                  <a:gd name="T80" fmla="+- 0 3028 2882"/>
                  <a:gd name="T81" fmla="*/ T80 w 187"/>
                  <a:gd name="T82" fmla="+- 0 257 -140"/>
                  <a:gd name="T83" fmla="*/ 257 h 751"/>
                  <a:gd name="T84" fmla="+- 0 3040 2882"/>
                  <a:gd name="T85" fmla="*/ T84 w 187"/>
                  <a:gd name="T86" fmla="+- 0 193 -140"/>
                  <a:gd name="T87" fmla="*/ 193 h 751"/>
                  <a:gd name="T88" fmla="+- 0 3051 2882"/>
                  <a:gd name="T89" fmla="*/ T88 w 187"/>
                  <a:gd name="T90" fmla="+- 0 126 -140"/>
                  <a:gd name="T91" fmla="*/ 126 h 751"/>
                  <a:gd name="T92" fmla="+- 0 3059 2882"/>
                  <a:gd name="T93" fmla="*/ T92 w 187"/>
                  <a:gd name="T94" fmla="+- 0 67 -140"/>
                  <a:gd name="T95" fmla="*/ 67 h 751"/>
                  <a:gd name="T96" fmla="+- 0 3063 2882"/>
                  <a:gd name="T97" fmla="*/ T96 w 187"/>
                  <a:gd name="T98" fmla="+- 0 17 -140"/>
                  <a:gd name="T99" fmla="*/ 17 h 751"/>
                  <a:gd name="T100" fmla="+- 0 3065 2882"/>
                  <a:gd name="T101" fmla="*/ T100 w 187"/>
                  <a:gd name="T102" fmla="+- 0 -24 -140"/>
                  <a:gd name="T103" fmla="*/ -24 h 751"/>
                  <a:gd name="T104" fmla="+- 0 3059 2882"/>
                  <a:gd name="T105" fmla="*/ T104 w 187"/>
                  <a:gd name="T106" fmla="+- 0 -75 -140"/>
                  <a:gd name="T107" fmla="*/ -75 h 751"/>
                  <a:gd name="T108" fmla="+- 0 3043 2882"/>
                  <a:gd name="T109" fmla="*/ T108 w 187"/>
                  <a:gd name="T110" fmla="+- 0 -111 -140"/>
                  <a:gd name="T111" fmla="*/ -111 h 751"/>
                  <a:gd name="T112" fmla="+- 0 3015 2882"/>
                  <a:gd name="T113" fmla="*/ T112 w 187"/>
                  <a:gd name="T114" fmla="+- 0 -132 -140"/>
                  <a:gd name="T115" fmla="*/ -132 h 751"/>
                  <a:gd name="T116" fmla="+- 0 2976 2882"/>
                  <a:gd name="T117" fmla="*/ T116 w 187"/>
                  <a:gd name="T118" fmla="+- 0 -140 -140"/>
                  <a:gd name="T119" fmla="*/ -140 h 751"/>
                  <a:gd name="T120" fmla="+- 0 2976 2882"/>
                  <a:gd name="T121" fmla="*/ T120 w 187"/>
                  <a:gd name="T122" fmla="+- 0 424 -140"/>
                  <a:gd name="T123" fmla="*/ 424 h 751"/>
                  <a:gd name="T124" fmla="+- 0 2957 2882"/>
                  <a:gd name="T125" fmla="*/ T124 w 187"/>
                  <a:gd name="T126" fmla="+- 0 426 -140"/>
                  <a:gd name="T127" fmla="*/ 426 h 751"/>
                  <a:gd name="T128" fmla="+- 0 2940 2882"/>
                  <a:gd name="T129" fmla="*/ T128 w 187"/>
                  <a:gd name="T130" fmla="+- 0 431 -140"/>
                  <a:gd name="T131" fmla="*/ 431 h 751"/>
                  <a:gd name="T132" fmla="+- 0 2924 2882"/>
                  <a:gd name="T133" fmla="*/ T132 w 187"/>
                  <a:gd name="T134" fmla="+- 0 440 -140"/>
                  <a:gd name="T135" fmla="*/ 440 h 751"/>
                  <a:gd name="T136" fmla="+- 0 2910 2882"/>
                  <a:gd name="T137" fmla="*/ T136 w 187"/>
                  <a:gd name="T138" fmla="+- 0 452 -140"/>
                  <a:gd name="T139" fmla="*/ 452 h 751"/>
                  <a:gd name="T140" fmla="+- 0 2898 2882"/>
                  <a:gd name="T141" fmla="*/ T140 w 187"/>
                  <a:gd name="T142" fmla="+- 0 466 -140"/>
                  <a:gd name="T143" fmla="*/ 466 h 751"/>
                  <a:gd name="T144" fmla="+- 0 2889 2882"/>
                  <a:gd name="T145" fmla="*/ T144 w 187"/>
                  <a:gd name="T146" fmla="+- 0 482 -140"/>
                  <a:gd name="T147" fmla="*/ 482 h 751"/>
                  <a:gd name="T148" fmla="+- 0 2884 2882"/>
                  <a:gd name="T149" fmla="*/ T148 w 187"/>
                  <a:gd name="T150" fmla="+- 0 499 -140"/>
                  <a:gd name="T151" fmla="*/ 499 h 751"/>
                  <a:gd name="T152" fmla="+- 0 2882 2882"/>
                  <a:gd name="T153" fmla="*/ T152 w 187"/>
                  <a:gd name="T154" fmla="+- 0 518 -140"/>
                  <a:gd name="T155" fmla="*/ 518 h 751"/>
                  <a:gd name="T156" fmla="+- 0 2884 2882"/>
                  <a:gd name="T157" fmla="*/ T156 w 187"/>
                  <a:gd name="T158" fmla="+- 0 536 -140"/>
                  <a:gd name="T159" fmla="*/ 536 h 751"/>
                  <a:gd name="T160" fmla="+- 0 2889 2882"/>
                  <a:gd name="T161" fmla="*/ T160 w 187"/>
                  <a:gd name="T162" fmla="+- 0 553 -140"/>
                  <a:gd name="T163" fmla="*/ 553 h 751"/>
                  <a:gd name="T164" fmla="+- 0 2898 2882"/>
                  <a:gd name="T165" fmla="*/ T164 w 187"/>
                  <a:gd name="T166" fmla="+- 0 569 -140"/>
                  <a:gd name="T167" fmla="*/ 569 h 751"/>
                  <a:gd name="T168" fmla="+- 0 2910 2882"/>
                  <a:gd name="T169" fmla="*/ T168 w 187"/>
                  <a:gd name="T170" fmla="+- 0 584 -140"/>
                  <a:gd name="T171" fmla="*/ 584 h 751"/>
                  <a:gd name="T172" fmla="+- 0 2924 2882"/>
                  <a:gd name="T173" fmla="*/ T172 w 187"/>
                  <a:gd name="T174" fmla="+- 0 595 -140"/>
                  <a:gd name="T175" fmla="*/ 595 h 751"/>
                  <a:gd name="T176" fmla="+- 0 2940 2882"/>
                  <a:gd name="T177" fmla="*/ T176 w 187"/>
                  <a:gd name="T178" fmla="+- 0 604 -140"/>
                  <a:gd name="T179" fmla="*/ 604 h 751"/>
                  <a:gd name="T180" fmla="+- 0 2957 2882"/>
                  <a:gd name="T181" fmla="*/ T180 w 187"/>
                  <a:gd name="T182" fmla="+- 0 609 -140"/>
                  <a:gd name="T183" fmla="*/ 609 h 751"/>
                  <a:gd name="T184" fmla="+- 0 2976 2882"/>
                  <a:gd name="T185" fmla="*/ T184 w 187"/>
                  <a:gd name="T186" fmla="+- 0 611 -140"/>
                  <a:gd name="T187" fmla="*/ 611 h 751"/>
                  <a:gd name="T188" fmla="+- 0 2994 2882"/>
                  <a:gd name="T189" fmla="*/ T188 w 187"/>
                  <a:gd name="T190" fmla="+- 0 609 -140"/>
                  <a:gd name="T191" fmla="*/ 609 h 751"/>
                  <a:gd name="T192" fmla="+- 0 3011 2882"/>
                  <a:gd name="T193" fmla="*/ T192 w 187"/>
                  <a:gd name="T194" fmla="+- 0 604 -140"/>
                  <a:gd name="T195" fmla="*/ 604 h 751"/>
                  <a:gd name="T196" fmla="+- 0 3027 2882"/>
                  <a:gd name="T197" fmla="*/ T196 w 187"/>
                  <a:gd name="T198" fmla="+- 0 595 -140"/>
                  <a:gd name="T199" fmla="*/ 595 h 751"/>
                  <a:gd name="T200" fmla="+- 0 3042 2882"/>
                  <a:gd name="T201" fmla="*/ T200 w 187"/>
                  <a:gd name="T202" fmla="+- 0 584 -140"/>
                  <a:gd name="T203" fmla="*/ 584 h 751"/>
                  <a:gd name="T204" fmla="+- 0 3054 2882"/>
                  <a:gd name="T205" fmla="*/ T204 w 187"/>
                  <a:gd name="T206" fmla="+- 0 569 -140"/>
                  <a:gd name="T207" fmla="*/ 569 h 751"/>
                  <a:gd name="T208" fmla="+- 0 3062 2882"/>
                  <a:gd name="T209" fmla="*/ T208 w 187"/>
                  <a:gd name="T210" fmla="+- 0 553 -140"/>
                  <a:gd name="T211" fmla="*/ 553 h 751"/>
                  <a:gd name="T212" fmla="+- 0 3067 2882"/>
                  <a:gd name="T213" fmla="*/ T212 w 187"/>
                  <a:gd name="T214" fmla="+- 0 536 -140"/>
                  <a:gd name="T215" fmla="*/ 536 h 751"/>
                  <a:gd name="T216" fmla="+- 0 3069 2882"/>
                  <a:gd name="T217" fmla="*/ T216 w 187"/>
                  <a:gd name="T218" fmla="+- 0 518 -140"/>
                  <a:gd name="T219" fmla="*/ 518 h 751"/>
                  <a:gd name="T220" fmla="+- 0 3067 2882"/>
                  <a:gd name="T221" fmla="*/ T220 w 187"/>
                  <a:gd name="T222" fmla="+- 0 499 -140"/>
                  <a:gd name="T223" fmla="*/ 499 h 751"/>
                  <a:gd name="T224" fmla="+- 0 3062 2882"/>
                  <a:gd name="T225" fmla="*/ T224 w 187"/>
                  <a:gd name="T226" fmla="+- 0 482 -140"/>
                  <a:gd name="T227" fmla="*/ 482 h 751"/>
                  <a:gd name="T228" fmla="+- 0 3054 2882"/>
                  <a:gd name="T229" fmla="*/ T228 w 187"/>
                  <a:gd name="T230" fmla="+- 0 466 -140"/>
                  <a:gd name="T231" fmla="*/ 466 h 751"/>
                  <a:gd name="T232" fmla="+- 0 3042 2882"/>
                  <a:gd name="T233" fmla="*/ T232 w 187"/>
                  <a:gd name="T234" fmla="+- 0 452 -140"/>
                  <a:gd name="T235" fmla="*/ 452 h 751"/>
                  <a:gd name="T236" fmla="+- 0 3027 2882"/>
                  <a:gd name="T237" fmla="*/ T236 w 187"/>
                  <a:gd name="T238" fmla="+- 0 440 -140"/>
                  <a:gd name="T239" fmla="*/ 440 h 751"/>
                  <a:gd name="T240" fmla="+- 0 3011 2882"/>
                  <a:gd name="T241" fmla="*/ T240 w 187"/>
                  <a:gd name="T242" fmla="+- 0 431 -140"/>
                  <a:gd name="T243" fmla="*/ 431 h 751"/>
                  <a:gd name="T244" fmla="+- 0 2994 2882"/>
                  <a:gd name="T245" fmla="*/ T244 w 187"/>
                  <a:gd name="T246" fmla="+- 0 426 -140"/>
                  <a:gd name="T247" fmla="*/ 426 h 751"/>
                  <a:gd name="T248" fmla="+- 0 2976 2882"/>
                  <a:gd name="T249" fmla="*/ T248 w 187"/>
                  <a:gd name="T250" fmla="+- 0 424 -140"/>
                  <a:gd name="T251" fmla="*/ 424 h 7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  <a:cxn ang="0">
                    <a:pos x="T245" y="T247"/>
                  </a:cxn>
                  <a:cxn ang="0">
                    <a:pos x="T249" y="T251"/>
                  </a:cxn>
                </a:cxnLst>
                <a:rect l="0" t="0" r="r" b="b"/>
                <a:pathLst>
                  <a:path w="187" h="751">
                    <a:moveTo>
                      <a:pt x="94" y="0"/>
                    </a:moveTo>
                    <a:lnTo>
                      <a:pt x="54" y="8"/>
                    </a:lnTo>
                    <a:lnTo>
                      <a:pt x="26" y="29"/>
                    </a:lnTo>
                    <a:lnTo>
                      <a:pt x="9" y="65"/>
                    </a:lnTo>
                    <a:lnTo>
                      <a:pt x="3" y="116"/>
                    </a:lnTo>
                    <a:lnTo>
                      <a:pt x="5" y="166"/>
                    </a:lnTo>
                    <a:lnTo>
                      <a:pt x="10" y="222"/>
                    </a:lnTo>
                    <a:lnTo>
                      <a:pt x="18" y="282"/>
                    </a:lnTo>
                    <a:lnTo>
                      <a:pt x="30" y="348"/>
                    </a:lnTo>
                    <a:lnTo>
                      <a:pt x="42" y="409"/>
                    </a:lnTo>
                    <a:lnTo>
                      <a:pt x="51" y="455"/>
                    </a:lnTo>
                    <a:lnTo>
                      <a:pt x="59" y="486"/>
                    </a:lnTo>
                    <a:lnTo>
                      <a:pt x="64" y="502"/>
                    </a:lnTo>
                    <a:lnTo>
                      <a:pt x="69" y="514"/>
                    </a:lnTo>
                    <a:lnTo>
                      <a:pt x="79" y="520"/>
                    </a:lnTo>
                    <a:lnTo>
                      <a:pt x="107" y="520"/>
                    </a:lnTo>
                    <a:lnTo>
                      <a:pt x="117" y="513"/>
                    </a:lnTo>
                    <a:lnTo>
                      <a:pt x="124" y="499"/>
                    </a:lnTo>
                    <a:lnTo>
                      <a:pt x="129" y="480"/>
                    </a:lnTo>
                    <a:lnTo>
                      <a:pt x="137" y="446"/>
                    </a:lnTo>
                    <a:lnTo>
                      <a:pt x="146" y="397"/>
                    </a:lnTo>
                    <a:lnTo>
                      <a:pt x="158" y="333"/>
                    </a:lnTo>
                    <a:lnTo>
                      <a:pt x="169" y="266"/>
                    </a:lnTo>
                    <a:lnTo>
                      <a:pt x="177" y="207"/>
                    </a:lnTo>
                    <a:lnTo>
                      <a:pt x="181" y="157"/>
                    </a:lnTo>
                    <a:lnTo>
                      <a:pt x="183" y="116"/>
                    </a:lnTo>
                    <a:lnTo>
                      <a:pt x="177" y="65"/>
                    </a:lnTo>
                    <a:lnTo>
                      <a:pt x="161" y="29"/>
                    </a:lnTo>
                    <a:lnTo>
                      <a:pt x="133" y="8"/>
                    </a:lnTo>
                    <a:lnTo>
                      <a:pt x="94" y="0"/>
                    </a:lnTo>
                    <a:close/>
                    <a:moveTo>
                      <a:pt x="94" y="564"/>
                    </a:moveTo>
                    <a:lnTo>
                      <a:pt x="75" y="566"/>
                    </a:lnTo>
                    <a:lnTo>
                      <a:pt x="58" y="571"/>
                    </a:lnTo>
                    <a:lnTo>
                      <a:pt x="42" y="580"/>
                    </a:lnTo>
                    <a:lnTo>
                      <a:pt x="28" y="592"/>
                    </a:lnTo>
                    <a:lnTo>
                      <a:pt x="16" y="606"/>
                    </a:lnTo>
                    <a:lnTo>
                      <a:pt x="7" y="622"/>
                    </a:lnTo>
                    <a:lnTo>
                      <a:pt x="2" y="639"/>
                    </a:lnTo>
                    <a:lnTo>
                      <a:pt x="0" y="658"/>
                    </a:lnTo>
                    <a:lnTo>
                      <a:pt x="2" y="676"/>
                    </a:lnTo>
                    <a:lnTo>
                      <a:pt x="7" y="693"/>
                    </a:lnTo>
                    <a:lnTo>
                      <a:pt x="16" y="709"/>
                    </a:lnTo>
                    <a:lnTo>
                      <a:pt x="28" y="724"/>
                    </a:lnTo>
                    <a:lnTo>
                      <a:pt x="42" y="735"/>
                    </a:lnTo>
                    <a:lnTo>
                      <a:pt x="58" y="744"/>
                    </a:lnTo>
                    <a:lnTo>
                      <a:pt x="75" y="749"/>
                    </a:lnTo>
                    <a:lnTo>
                      <a:pt x="94" y="751"/>
                    </a:lnTo>
                    <a:lnTo>
                      <a:pt x="112" y="749"/>
                    </a:lnTo>
                    <a:lnTo>
                      <a:pt x="129" y="744"/>
                    </a:lnTo>
                    <a:lnTo>
                      <a:pt x="145" y="735"/>
                    </a:lnTo>
                    <a:lnTo>
                      <a:pt x="160" y="724"/>
                    </a:lnTo>
                    <a:lnTo>
                      <a:pt x="172" y="709"/>
                    </a:lnTo>
                    <a:lnTo>
                      <a:pt x="180" y="693"/>
                    </a:lnTo>
                    <a:lnTo>
                      <a:pt x="185" y="676"/>
                    </a:lnTo>
                    <a:lnTo>
                      <a:pt x="187" y="658"/>
                    </a:lnTo>
                    <a:lnTo>
                      <a:pt x="185" y="639"/>
                    </a:lnTo>
                    <a:lnTo>
                      <a:pt x="180" y="622"/>
                    </a:lnTo>
                    <a:lnTo>
                      <a:pt x="172" y="606"/>
                    </a:lnTo>
                    <a:lnTo>
                      <a:pt x="160" y="592"/>
                    </a:lnTo>
                    <a:lnTo>
                      <a:pt x="145" y="580"/>
                    </a:lnTo>
                    <a:lnTo>
                      <a:pt x="129" y="571"/>
                    </a:lnTo>
                    <a:lnTo>
                      <a:pt x="112" y="566"/>
                    </a:lnTo>
                    <a:lnTo>
                      <a:pt x="94" y="564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450592" y="3315114"/>
              <a:ext cx="3243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See your doctor this week?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63620" y="4314481"/>
            <a:ext cx="4083740" cy="627556"/>
            <a:chOff x="1463620" y="4314481"/>
            <a:chExt cx="4083740" cy="627556"/>
          </a:xfrm>
        </p:grpSpPr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1463620" y="4314481"/>
              <a:ext cx="831152" cy="627556"/>
              <a:chOff x="2268" y="-321"/>
              <a:chExt cx="1389" cy="1172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268" y="-321"/>
                <a:ext cx="1389" cy="1172"/>
              </a:xfrm>
              <a:custGeom>
                <a:avLst/>
                <a:gdLst>
                  <a:gd name="T0" fmla="+- 0 3430 2268"/>
                  <a:gd name="T1" fmla="*/ T0 w 1389"/>
                  <a:gd name="T2" fmla="+- 0 -321 -321"/>
                  <a:gd name="T3" fmla="*/ -321 h 1172"/>
                  <a:gd name="T4" fmla="+- 0 2494 2268"/>
                  <a:gd name="T5" fmla="*/ T4 w 1389"/>
                  <a:gd name="T6" fmla="+- 0 -321 -321"/>
                  <a:gd name="T7" fmla="*/ -321 h 1172"/>
                  <a:gd name="T8" fmla="+- 0 2399 2268"/>
                  <a:gd name="T9" fmla="*/ T8 w 1389"/>
                  <a:gd name="T10" fmla="+- 0 -320 -321"/>
                  <a:gd name="T11" fmla="*/ -320 h 1172"/>
                  <a:gd name="T12" fmla="+- 0 2335 2268"/>
                  <a:gd name="T13" fmla="*/ T12 w 1389"/>
                  <a:gd name="T14" fmla="+- 0 -313 -321"/>
                  <a:gd name="T15" fmla="*/ -313 h 1172"/>
                  <a:gd name="T16" fmla="+- 0 2276 2268"/>
                  <a:gd name="T17" fmla="*/ T16 w 1389"/>
                  <a:gd name="T18" fmla="+- 0 -254 -321"/>
                  <a:gd name="T19" fmla="*/ -254 h 1172"/>
                  <a:gd name="T20" fmla="+- 0 2269 2268"/>
                  <a:gd name="T21" fmla="*/ T20 w 1389"/>
                  <a:gd name="T22" fmla="+- 0 -190 -321"/>
                  <a:gd name="T23" fmla="*/ -190 h 1172"/>
                  <a:gd name="T24" fmla="+- 0 2268 2268"/>
                  <a:gd name="T25" fmla="*/ T24 w 1389"/>
                  <a:gd name="T26" fmla="+- 0 -94 -321"/>
                  <a:gd name="T27" fmla="*/ -94 h 1172"/>
                  <a:gd name="T28" fmla="+- 0 2268 2268"/>
                  <a:gd name="T29" fmla="*/ T28 w 1389"/>
                  <a:gd name="T30" fmla="+- 0 624 -321"/>
                  <a:gd name="T31" fmla="*/ 624 h 1172"/>
                  <a:gd name="T32" fmla="+- 0 2269 2268"/>
                  <a:gd name="T33" fmla="*/ T32 w 1389"/>
                  <a:gd name="T34" fmla="+- 0 719 -321"/>
                  <a:gd name="T35" fmla="*/ 719 h 1172"/>
                  <a:gd name="T36" fmla="+- 0 2276 2268"/>
                  <a:gd name="T37" fmla="*/ T36 w 1389"/>
                  <a:gd name="T38" fmla="+- 0 783 -321"/>
                  <a:gd name="T39" fmla="*/ 783 h 1172"/>
                  <a:gd name="T40" fmla="+- 0 2335 2268"/>
                  <a:gd name="T41" fmla="*/ T40 w 1389"/>
                  <a:gd name="T42" fmla="+- 0 842 -321"/>
                  <a:gd name="T43" fmla="*/ 842 h 1172"/>
                  <a:gd name="T44" fmla="+- 0 2399 2268"/>
                  <a:gd name="T45" fmla="*/ T44 w 1389"/>
                  <a:gd name="T46" fmla="+- 0 850 -321"/>
                  <a:gd name="T47" fmla="*/ 850 h 1172"/>
                  <a:gd name="T48" fmla="+- 0 2494 2268"/>
                  <a:gd name="T49" fmla="*/ T48 w 1389"/>
                  <a:gd name="T50" fmla="+- 0 851 -321"/>
                  <a:gd name="T51" fmla="*/ 851 h 1172"/>
                  <a:gd name="T52" fmla="+- 0 3430 2268"/>
                  <a:gd name="T53" fmla="*/ T52 w 1389"/>
                  <a:gd name="T54" fmla="+- 0 851 -321"/>
                  <a:gd name="T55" fmla="*/ 851 h 1172"/>
                  <a:gd name="T56" fmla="+- 0 3525 2268"/>
                  <a:gd name="T57" fmla="*/ T56 w 1389"/>
                  <a:gd name="T58" fmla="+- 0 850 -321"/>
                  <a:gd name="T59" fmla="*/ 850 h 1172"/>
                  <a:gd name="T60" fmla="+- 0 3589 2268"/>
                  <a:gd name="T61" fmla="*/ T60 w 1389"/>
                  <a:gd name="T62" fmla="+- 0 842 -321"/>
                  <a:gd name="T63" fmla="*/ 842 h 1172"/>
                  <a:gd name="T64" fmla="+- 0 3648 2268"/>
                  <a:gd name="T65" fmla="*/ T64 w 1389"/>
                  <a:gd name="T66" fmla="+- 0 783 -321"/>
                  <a:gd name="T67" fmla="*/ 783 h 1172"/>
                  <a:gd name="T68" fmla="+- 0 3656 2268"/>
                  <a:gd name="T69" fmla="*/ T68 w 1389"/>
                  <a:gd name="T70" fmla="+- 0 719 -321"/>
                  <a:gd name="T71" fmla="*/ 719 h 1172"/>
                  <a:gd name="T72" fmla="+- 0 3657 2268"/>
                  <a:gd name="T73" fmla="*/ T72 w 1389"/>
                  <a:gd name="T74" fmla="+- 0 624 -321"/>
                  <a:gd name="T75" fmla="*/ 624 h 1172"/>
                  <a:gd name="T76" fmla="+- 0 3657 2268"/>
                  <a:gd name="T77" fmla="*/ T76 w 1389"/>
                  <a:gd name="T78" fmla="+- 0 -94 -321"/>
                  <a:gd name="T79" fmla="*/ -94 h 1172"/>
                  <a:gd name="T80" fmla="+- 0 3656 2268"/>
                  <a:gd name="T81" fmla="*/ T80 w 1389"/>
                  <a:gd name="T82" fmla="+- 0 -190 -321"/>
                  <a:gd name="T83" fmla="*/ -190 h 1172"/>
                  <a:gd name="T84" fmla="+- 0 3648 2268"/>
                  <a:gd name="T85" fmla="*/ T84 w 1389"/>
                  <a:gd name="T86" fmla="+- 0 -254 -321"/>
                  <a:gd name="T87" fmla="*/ -254 h 1172"/>
                  <a:gd name="T88" fmla="+- 0 3589 2268"/>
                  <a:gd name="T89" fmla="*/ T88 w 1389"/>
                  <a:gd name="T90" fmla="+- 0 -313 -321"/>
                  <a:gd name="T91" fmla="*/ -313 h 1172"/>
                  <a:gd name="T92" fmla="+- 0 3525 2268"/>
                  <a:gd name="T93" fmla="*/ T92 w 1389"/>
                  <a:gd name="T94" fmla="+- 0 -320 -321"/>
                  <a:gd name="T95" fmla="*/ -320 h 1172"/>
                  <a:gd name="T96" fmla="+- 0 3430 2268"/>
                  <a:gd name="T97" fmla="*/ T96 w 1389"/>
                  <a:gd name="T98" fmla="+- 0 -321 -321"/>
                  <a:gd name="T99" fmla="*/ -321 h 11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389" h="1172">
                    <a:moveTo>
                      <a:pt x="1162" y="0"/>
                    </a:moveTo>
                    <a:lnTo>
                      <a:pt x="226" y="0"/>
                    </a:lnTo>
                    <a:lnTo>
                      <a:pt x="131" y="1"/>
                    </a:lnTo>
                    <a:lnTo>
                      <a:pt x="67" y="8"/>
                    </a:lnTo>
                    <a:lnTo>
                      <a:pt x="8" y="67"/>
                    </a:lnTo>
                    <a:lnTo>
                      <a:pt x="1" y="131"/>
                    </a:lnTo>
                    <a:lnTo>
                      <a:pt x="0" y="227"/>
                    </a:lnTo>
                    <a:lnTo>
                      <a:pt x="0" y="945"/>
                    </a:lnTo>
                    <a:lnTo>
                      <a:pt x="1" y="1040"/>
                    </a:lnTo>
                    <a:lnTo>
                      <a:pt x="8" y="1104"/>
                    </a:lnTo>
                    <a:lnTo>
                      <a:pt x="67" y="1163"/>
                    </a:lnTo>
                    <a:lnTo>
                      <a:pt x="131" y="1171"/>
                    </a:lnTo>
                    <a:lnTo>
                      <a:pt x="226" y="1172"/>
                    </a:lnTo>
                    <a:lnTo>
                      <a:pt x="1162" y="1172"/>
                    </a:lnTo>
                    <a:lnTo>
                      <a:pt x="1257" y="1171"/>
                    </a:lnTo>
                    <a:lnTo>
                      <a:pt x="1321" y="1163"/>
                    </a:lnTo>
                    <a:lnTo>
                      <a:pt x="1380" y="1104"/>
                    </a:lnTo>
                    <a:lnTo>
                      <a:pt x="1388" y="1040"/>
                    </a:lnTo>
                    <a:lnTo>
                      <a:pt x="1389" y="945"/>
                    </a:lnTo>
                    <a:lnTo>
                      <a:pt x="1389" y="227"/>
                    </a:lnTo>
                    <a:lnTo>
                      <a:pt x="1388" y="131"/>
                    </a:lnTo>
                    <a:lnTo>
                      <a:pt x="1380" y="67"/>
                    </a:lnTo>
                    <a:lnTo>
                      <a:pt x="1321" y="8"/>
                    </a:lnTo>
                    <a:lnTo>
                      <a:pt x="1257" y="1"/>
                    </a:lnTo>
                    <a:lnTo>
                      <a:pt x="1162" y="0"/>
                    </a:lnTo>
                    <a:close/>
                  </a:path>
                </a:pathLst>
              </a:custGeom>
              <a:solidFill>
                <a:srgbClr val="FFFB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AutoShape 405"/>
              <p:cNvSpPr>
                <a:spLocks/>
              </p:cNvSpPr>
              <p:nvPr/>
            </p:nvSpPr>
            <p:spPr bwMode="auto">
              <a:xfrm>
                <a:off x="2702" y="-94"/>
                <a:ext cx="474" cy="751"/>
              </a:xfrm>
              <a:custGeom>
                <a:avLst/>
                <a:gdLst>
                  <a:gd name="T0" fmla="+- 0 2879 2702"/>
                  <a:gd name="T1" fmla="*/ T0 w 474"/>
                  <a:gd name="T2" fmla="+- 0 -29 -94"/>
                  <a:gd name="T3" fmla="*/ -29 h 751"/>
                  <a:gd name="T4" fmla="+- 0 2835 2702"/>
                  <a:gd name="T5" fmla="*/ T4 w 474"/>
                  <a:gd name="T6" fmla="+- 0 -87 -94"/>
                  <a:gd name="T7" fmla="*/ -87 h 751"/>
                  <a:gd name="T8" fmla="+- 0 2756 2702"/>
                  <a:gd name="T9" fmla="*/ T8 w 474"/>
                  <a:gd name="T10" fmla="+- 0 -87 -94"/>
                  <a:gd name="T11" fmla="*/ -87 h 751"/>
                  <a:gd name="T12" fmla="+- 0 2711 2702"/>
                  <a:gd name="T13" fmla="*/ T12 w 474"/>
                  <a:gd name="T14" fmla="+- 0 -29 -94"/>
                  <a:gd name="T15" fmla="*/ -29 h 751"/>
                  <a:gd name="T16" fmla="+- 0 2707 2702"/>
                  <a:gd name="T17" fmla="*/ T16 w 474"/>
                  <a:gd name="T18" fmla="+- 0 72 -94"/>
                  <a:gd name="T19" fmla="*/ 72 h 751"/>
                  <a:gd name="T20" fmla="+- 0 2720 2702"/>
                  <a:gd name="T21" fmla="*/ T20 w 474"/>
                  <a:gd name="T22" fmla="+- 0 188 -94"/>
                  <a:gd name="T23" fmla="*/ 188 h 751"/>
                  <a:gd name="T24" fmla="+- 0 2744 2702"/>
                  <a:gd name="T25" fmla="*/ T24 w 474"/>
                  <a:gd name="T26" fmla="+- 0 314 -94"/>
                  <a:gd name="T27" fmla="*/ 314 h 751"/>
                  <a:gd name="T28" fmla="+- 0 2761 2702"/>
                  <a:gd name="T29" fmla="*/ T28 w 474"/>
                  <a:gd name="T30" fmla="+- 0 391 -94"/>
                  <a:gd name="T31" fmla="*/ 391 h 751"/>
                  <a:gd name="T32" fmla="+- 0 2771 2702"/>
                  <a:gd name="T33" fmla="*/ T32 w 474"/>
                  <a:gd name="T34" fmla="+- 0 420 -94"/>
                  <a:gd name="T35" fmla="*/ 420 h 751"/>
                  <a:gd name="T36" fmla="+- 0 2809 2702"/>
                  <a:gd name="T37" fmla="*/ T36 w 474"/>
                  <a:gd name="T38" fmla="+- 0 426 -94"/>
                  <a:gd name="T39" fmla="*/ 426 h 751"/>
                  <a:gd name="T40" fmla="+- 0 2826 2702"/>
                  <a:gd name="T41" fmla="*/ T40 w 474"/>
                  <a:gd name="T42" fmla="+- 0 404 -94"/>
                  <a:gd name="T43" fmla="*/ 404 h 751"/>
                  <a:gd name="T44" fmla="+- 0 2839 2702"/>
                  <a:gd name="T45" fmla="*/ T44 w 474"/>
                  <a:gd name="T46" fmla="+- 0 352 -94"/>
                  <a:gd name="T47" fmla="*/ 352 h 751"/>
                  <a:gd name="T48" fmla="+- 0 2860 2702"/>
                  <a:gd name="T49" fmla="*/ T48 w 474"/>
                  <a:gd name="T50" fmla="+- 0 239 -94"/>
                  <a:gd name="T51" fmla="*/ 239 h 751"/>
                  <a:gd name="T52" fmla="+- 0 2879 2702"/>
                  <a:gd name="T53" fmla="*/ T52 w 474"/>
                  <a:gd name="T54" fmla="+- 0 112 -94"/>
                  <a:gd name="T55" fmla="*/ 112 h 751"/>
                  <a:gd name="T56" fmla="+- 0 2885 2702"/>
                  <a:gd name="T57" fmla="*/ T56 w 474"/>
                  <a:gd name="T58" fmla="+- 0 22 -94"/>
                  <a:gd name="T59" fmla="*/ 22 h 751"/>
                  <a:gd name="T60" fmla="+- 0 2887 2702"/>
                  <a:gd name="T61" fmla="*/ T60 w 474"/>
                  <a:gd name="T62" fmla="+- 0 545 -94"/>
                  <a:gd name="T63" fmla="*/ 545 h 751"/>
                  <a:gd name="T64" fmla="+- 0 2874 2702"/>
                  <a:gd name="T65" fmla="*/ T64 w 474"/>
                  <a:gd name="T66" fmla="+- 0 512 -94"/>
                  <a:gd name="T67" fmla="*/ 512 h 751"/>
                  <a:gd name="T68" fmla="+- 0 2847 2702"/>
                  <a:gd name="T69" fmla="*/ T68 w 474"/>
                  <a:gd name="T70" fmla="+- 0 485 -94"/>
                  <a:gd name="T71" fmla="*/ 485 h 751"/>
                  <a:gd name="T72" fmla="+- 0 2814 2702"/>
                  <a:gd name="T73" fmla="*/ T72 w 474"/>
                  <a:gd name="T74" fmla="+- 0 472 -94"/>
                  <a:gd name="T75" fmla="*/ 472 h 751"/>
                  <a:gd name="T76" fmla="+- 0 2777 2702"/>
                  <a:gd name="T77" fmla="*/ T76 w 474"/>
                  <a:gd name="T78" fmla="+- 0 472 -94"/>
                  <a:gd name="T79" fmla="*/ 472 h 751"/>
                  <a:gd name="T80" fmla="+- 0 2744 2702"/>
                  <a:gd name="T81" fmla="*/ T80 w 474"/>
                  <a:gd name="T82" fmla="+- 0 485 -94"/>
                  <a:gd name="T83" fmla="*/ 485 h 751"/>
                  <a:gd name="T84" fmla="+- 0 2718 2702"/>
                  <a:gd name="T85" fmla="*/ T84 w 474"/>
                  <a:gd name="T86" fmla="+- 0 512 -94"/>
                  <a:gd name="T87" fmla="*/ 512 h 751"/>
                  <a:gd name="T88" fmla="+- 0 2704 2702"/>
                  <a:gd name="T89" fmla="*/ T88 w 474"/>
                  <a:gd name="T90" fmla="+- 0 545 -94"/>
                  <a:gd name="T91" fmla="*/ 545 h 751"/>
                  <a:gd name="T92" fmla="+- 0 2704 2702"/>
                  <a:gd name="T93" fmla="*/ T92 w 474"/>
                  <a:gd name="T94" fmla="+- 0 582 -94"/>
                  <a:gd name="T95" fmla="*/ 582 h 751"/>
                  <a:gd name="T96" fmla="+- 0 2718 2702"/>
                  <a:gd name="T97" fmla="*/ T96 w 474"/>
                  <a:gd name="T98" fmla="+- 0 615 -94"/>
                  <a:gd name="T99" fmla="*/ 615 h 751"/>
                  <a:gd name="T100" fmla="+- 0 2744 2702"/>
                  <a:gd name="T101" fmla="*/ T100 w 474"/>
                  <a:gd name="T102" fmla="+- 0 641 -94"/>
                  <a:gd name="T103" fmla="*/ 641 h 751"/>
                  <a:gd name="T104" fmla="+- 0 2777 2702"/>
                  <a:gd name="T105" fmla="*/ T104 w 474"/>
                  <a:gd name="T106" fmla="+- 0 655 -94"/>
                  <a:gd name="T107" fmla="*/ 655 h 751"/>
                  <a:gd name="T108" fmla="+- 0 2814 2702"/>
                  <a:gd name="T109" fmla="*/ T108 w 474"/>
                  <a:gd name="T110" fmla="+- 0 655 -94"/>
                  <a:gd name="T111" fmla="*/ 655 h 751"/>
                  <a:gd name="T112" fmla="+- 0 2847 2702"/>
                  <a:gd name="T113" fmla="*/ T112 w 474"/>
                  <a:gd name="T114" fmla="+- 0 641 -94"/>
                  <a:gd name="T115" fmla="*/ 641 h 751"/>
                  <a:gd name="T116" fmla="+- 0 2874 2702"/>
                  <a:gd name="T117" fmla="*/ T116 w 474"/>
                  <a:gd name="T118" fmla="+- 0 615 -94"/>
                  <a:gd name="T119" fmla="*/ 615 h 751"/>
                  <a:gd name="T120" fmla="+- 0 2887 2702"/>
                  <a:gd name="T121" fmla="*/ T120 w 474"/>
                  <a:gd name="T122" fmla="+- 0 582 -94"/>
                  <a:gd name="T123" fmla="*/ 582 h 751"/>
                  <a:gd name="T124" fmla="+- 0 3172 2702"/>
                  <a:gd name="T125" fmla="*/ T124 w 474"/>
                  <a:gd name="T126" fmla="+- 0 22 -94"/>
                  <a:gd name="T127" fmla="*/ 22 h 751"/>
                  <a:gd name="T128" fmla="+- 0 3149 2702"/>
                  <a:gd name="T129" fmla="*/ T128 w 474"/>
                  <a:gd name="T130" fmla="+- 0 -65 -94"/>
                  <a:gd name="T131" fmla="*/ -65 h 751"/>
                  <a:gd name="T132" fmla="+- 0 3083 2702"/>
                  <a:gd name="T133" fmla="*/ T132 w 474"/>
                  <a:gd name="T134" fmla="+- 0 -94 -94"/>
                  <a:gd name="T135" fmla="*/ -94 h 751"/>
                  <a:gd name="T136" fmla="+- 0 3015 2702"/>
                  <a:gd name="T137" fmla="*/ T136 w 474"/>
                  <a:gd name="T138" fmla="+- 0 -65 -94"/>
                  <a:gd name="T139" fmla="*/ -65 h 751"/>
                  <a:gd name="T140" fmla="+- 0 2992 2702"/>
                  <a:gd name="T141" fmla="*/ T140 w 474"/>
                  <a:gd name="T142" fmla="+- 0 22 -94"/>
                  <a:gd name="T143" fmla="*/ 22 h 751"/>
                  <a:gd name="T144" fmla="+- 0 2999 2702"/>
                  <a:gd name="T145" fmla="*/ T144 w 474"/>
                  <a:gd name="T146" fmla="+- 0 127 -94"/>
                  <a:gd name="T147" fmla="*/ 127 h 751"/>
                  <a:gd name="T148" fmla="+- 0 3018 2702"/>
                  <a:gd name="T149" fmla="*/ T148 w 474"/>
                  <a:gd name="T150" fmla="+- 0 254 -94"/>
                  <a:gd name="T151" fmla="*/ 254 h 751"/>
                  <a:gd name="T152" fmla="+- 0 3040 2702"/>
                  <a:gd name="T153" fmla="*/ T152 w 474"/>
                  <a:gd name="T154" fmla="+- 0 360 -94"/>
                  <a:gd name="T155" fmla="*/ 360 h 751"/>
                  <a:gd name="T156" fmla="+- 0 3053 2702"/>
                  <a:gd name="T157" fmla="*/ T156 w 474"/>
                  <a:gd name="T158" fmla="+- 0 408 -94"/>
                  <a:gd name="T159" fmla="*/ 408 h 751"/>
                  <a:gd name="T160" fmla="+- 0 3068 2702"/>
                  <a:gd name="T161" fmla="*/ T160 w 474"/>
                  <a:gd name="T162" fmla="+- 0 426 -94"/>
                  <a:gd name="T163" fmla="*/ 426 h 751"/>
                  <a:gd name="T164" fmla="+- 0 3106 2702"/>
                  <a:gd name="T165" fmla="*/ T164 w 474"/>
                  <a:gd name="T166" fmla="+- 0 419 -94"/>
                  <a:gd name="T167" fmla="*/ 419 h 751"/>
                  <a:gd name="T168" fmla="+- 0 3118 2702"/>
                  <a:gd name="T169" fmla="*/ T168 w 474"/>
                  <a:gd name="T170" fmla="+- 0 386 -94"/>
                  <a:gd name="T171" fmla="*/ 386 h 751"/>
                  <a:gd name="T172" fmla="+- 0 3135 2702"/>
                  <a:gd name="T173" fmla="*/ T172 w 474"/>
                  <a:gd name="T174" fmla="+- 0 303 -94"/>
                  <a:gd name="T175" fmla="*/ 303 h 751"/>
                  <a:gd name="T176" fmla="+- 0 3158 2702"/>
                  <a:gd name="T177" fmla="*/ T176 w 474"/>
                  <a:gd name="T178" fmla="+- 0 171 -94"/>
                  <a:gd name="T179" fmla="*/ 171 h 751"/>
                  <a:gd name="T180" fmla="+- 0 3170 2702"/>
                  <a:gd name="T181" fmla="*/ T180 w 474"/>
                  <a:gd name="T182" fmla="+- 0 63 -94"/>
                  <a:gd name="T183" fmla="*/ 63 h 751"/>
                  <a:gd name="T184" fmla="+- 0 3176 2702"/>
                  <a:gd name="T185" fmla="*/ T184 w 474"/>
                  <a:gd name="T186" fmla="+- 0 563 -94"/>
                  <a:gd name="T187" fmla="*/ 563 h 751"/>
                  <a:gd name="T188" fmla="+- 0 3169 2702"/>
                  <a:gd name="T189" fmla="*/ T188 w 474"/>
                  <a:gd name="T190" fmla="+- 0 527 -94"/>
                  <a:gd name="T191" fmla="*/ 527 h 751"/>
                  <a:gd name="T192" fmla="+- 0 3148 2702"/>
                  <a:gd name="T193" fmla="*/ T192 w 474"/>
                  <a:gd name="T194" fmla="+- 0 497 -94"/>
                  <a:gd name="T195" fmla="*/ 497 h 751"/>
                  <a:gd name="T196" fmla="+- 0 3118 2702"/>
                  <a:gd name="T197" fmla="*/ T196 w 474"/>
                  <a:gd name="T198" fmla="+- 0 477 -94"/>
                  <a:gd name="T199" fmla="*/ 477 h 751"/>
                  <a:gd name="T200" fmla="+- 0 3083 2702"/>
                  <a:gd name="T201" fmla="*/ T200 w 474"/>
                  <a:gd name="T202" fmla="+- 0 470 -94"/>
                  <a:gd name="T203" fmla="*/ 470 h 751"/>
                  <a:gd name="T204" fmla="+- 0 3047 2702"/>
                  <a:gd name="T205" fmla="*/ T204 w 474"/>
                  <a:gd name="T206" fmla="+- 0 477 -94"/>
                  <a:gd name="T207" fmla="*/ 477 h 751"/>
                  <a:gd name="T208" fmla="+- 0 3016 2702"/>
                  <a:gd name="T209" fmla="*/ T208 w 474"/>
                  <a:gd name="T210" fmla="+- 0 497 -94"/>
                  <a:gd name="T211" fmla="*/ 497 h 751"/>
                  <a:gd name="T212" fmla="+- 0 2996 2702"/>
                  <a:gd name="T213" fmla="*/ T212 w 474"/>
                  <a:gd name="T214" fmla="+- 0 527 -94"/>
                  <a:gd name="T215" fmla="*/ 527 h 751"/>
                  <a:gd name="T216" fmla="+- 0 2989 2702"/>
                  <a:gd name="T217" fmla="*/ T216 w 474"/>
                  <a:gd name="T218" fmla="+- 0 563 -94"/>
                  <a:gd name="T219" fmla="*/ 563 h 751"/>
                  <a:gd name="T220" fmla="+- 0 2996 2702"/>
                  <a:gd name="T221" fmla="*/ T220 w 474"/>
                  <a:gd name="T222" fmla="+- 0 599 -94"/>
                  <a:gd name="T223" fmla="*/ 599 h 751"/>
                  <a:gd name="T224" fmla="+- 0 3016 2702"/>
                  <a:gd name="T225" fmla="*/ T224 w 474"/>
                  <a:gd name="T226" fmla="+- 0 629 -94"/>
                  <a:gd name="T227" fmla="*/ 629 h 751"/>
                  <a:gd name="T228" fmla="+- 0 3047 2702"/>
                  <a:gd name="T229" fmla="*/ T228 w 474"/>
                  <a:gd name="T230" fmla="+- 0 649 -94"/>
                  <a:gd name="T231" fmla="*/ 649 h 751"/>
                  <a:gd name="T232" fmla="+- 0 3083 2702"/>
                  <a:gd name="T233" fmla="*/ T232 w 474"/>
                  <a:gd name="T234" fmla="+- 0 656 -94"/>
                  <a:gd name="T235" fmla="*/ 656 h 751"/>
                  <a:gd name="T236" fmla="+- 0 3118 2702"/>
                  <a:gd name="T237" fmla="*/ T236 w 474"/>
                  <a:gd name="T238" fmla="+- 0 649 -94"/>
                  <a:gd name="T239" fmla="*/ 649 h 751"/>
                  <a:gd name="T240" fmla="+- 0 3148 2702"/>
                  <a:gd name="T241" fmla="*/ T240 w 474"/>
                  <a:gd name="T242" fmla="+- 0 629 -94"/>
                  <a:gd name="T243" fmla="*/ 629 h 751"/>
                  <a:gd name="T244" fmla="+- 0 3169 2702"/>
                  <a:gd name="T245" fmla="*/ T244 w 474"/>
                  <a:gd name="T246" fmla="+- 0 599 -94"/>
                  <a:gd name="T247" fmla="*/ 599 h 751"/>
                  <a:gd name="T248" fmla="+- 0 3176 2702"/>
                  <a:gd name="T249" fmla="*/ T248 w 474"/>
                  <a:gd name="T250" fmla="+- 0 563 -94"/>
                  <a:gd name="T251" fmla="*/ 563 h 7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  <a:cxn ang="0">
                    <a:pos x="T245" y="T247"/>
                  </a:cxn>
                  <a:cxn ang="0">
                    <a:pos x="T249" y="T251"/>
                  </a:cxn>
                </a:cxnLst>
                <a:rect l="0" t="0" r="r" b="b"/>
                <a:pathLst>
                  <a:path w="474" h="751">
                    <a:moveTo>
                      <a:pt x="183" y="116"/>
                    </a:moveTo>
                    <a:lnTo>
                      <a:pt x="177" y="65"/>
                    </a:lnTo>
                    <a:lnTo>
                      <a:pt x="161" y="29"/>
                    </a:lnTo>
                    <a:lnTo>
                      <a:pt x="133" y="7"/>
                    </a:lnTo>
                    <a:lnTo>
                      <a:pt x="94" y="0"/>
                    </a:lnTo>
                    <a:lnTo>
                      <a:pt x="54" y="7"/>
                    </a:lnTo>
                    <a:lnTo>
                      <a:pt x="26" y="29"/>
                    </a:lnTo>
                    <a:lnTo>
                      <a:pt x="9" y="65"/>
                    </a:lnTo>
                    <a:lnTo>
                      <a:pt x="3" y="116"/>
                    </a:lnTo>
                    <a:lnTo>
                      <a:pt x="5" y="166"/>
                    </a:lnTo>
                    <a:lnTo>
                      <a:pt x="10" y="221"/>
                    </a:lnTo>
                    <a:lnTo>
                      <a:pt x="18" y="282"/>
                    </a:lnTo>
                    <a:lnTo>
                      <a:pt x="30" y="348"/>
                    </a:lnTo>
                    <a:lnTo>
                      <a:pt x="42" y="408"/>
                    </a:lnTo>
                    <a:lnTo>
                      <a:pt x="51" y="454"/>
                    </a:lnTo>
                    <a:lnTo>
                      <a:pt x="59" y="485"/>
                    </a:lnTo>
                    <a:lnTo>
                      <a:pt x="64" y="502"/>
                    </a:lnTo>
                    <a:lnTo>
                      <a:pt x="69" y="514"/>
                    </a:lnTo>
                    <a:lnTo>
                      <a:pt x="79" y="520"/>
                    </a:lnTo>
                    <a:lnTo>
                      <a:pt x="107" y="520"/>
                    </a:lnTo>
                    <a:lnTo>
                      <a:pt x="117" y="513"/>
                    </a:lnTo>
                    <a:lnTo>
                      <a:pt x="124" y="498"/>
                    </a:lnTo>
                    <a:lnTo>
                      <a:pt x="129" y="480"/>
                    </a:lnTo>
                    <a:lnTo>
                      <a:pt x="137" y="446"/>
                    </a:lnTo>
                    <a:lnTo>
                      <a:pt x="146" y="397"/>
                    </a:lnTo>
                    <a:lnTo>
                      <a:pt x="158" y="333"/>
                    </a:lnTo>
                    <a:lnTo>
                      <a:pt x="169" y="265"/>
                    </a:lnTo>
                    <a:lnTo>
                      <a:pt x="177" y="206"/>
                    </a:lnTo>
                    <a:lnTo>
                      <a:pt x="181" y="157"/>
                    </a:lnTo>
                    <a:lnTo>
                      <a:pt x="183" y="116"/>
                    </a:lnTo>
                    <a:moveTo>
                      <a:pt x="187" y="657"/>
                    </a:moveTo>
                    <a:lnTo>
                      <a:pt x="185" y="639"/>
                    </a:lnTo>
                    <a:lnTo>
                      <a:pt x="180" y="621"/>
                    </a:lnTo>
                    <a:lnTo>
                      <a:pt x="172" y="606"/>
                    </a:lnTo>
                    <a:lnTo>
                      <a:pt x="160" y="591"/>
                    </a:lnTo>
                    <a:lnTo>
                      <a:pt x="145" y="579"/>
                    </a:lnTo>
                    <a:lnTo>
                      <a:pt x="129" y="571"/>
                    </a:lnTo>
                    <a:lnTo>
                      <a:pt x="112" y="566"/>
                    </a:lnTo>
                    <a:lnTo>
                      <a:pt x="94" y="564"/>
                    </a:lnTo>
                    <a:lnTo>
                      <a:pt x="75" y="566"/>
                    </a:lnTo>
                    <a:lnTo>
                      <a:pt x="58" y="571"/>
                    </a:lnTo>
                    <a:lnTo>
                      <a:pt x="42" y="579"/>
                    </a:lnTo>
                    <a:lnTo>
                      <a:pt x="28" y="591"/>
                    </a:lnTo>
                    <a:lnTo>
                      <a:pt x="16" y="606"/>
                    </a:lnTo>
                    <a:lnTo>
                      <a:pt x="7" y="621"/>
                    </a:lnTo>
                    <a:lnTo>
                      <a:pt x="2" y="639"/>
                    </a:lnTo>
                    <a:lnTo>
                      <a:pt x="0" y="657"/>
                    </a:lnTo>
                    <a:lnTo>
                      <a:pt x="2" y="676"/>
                    </a:lnTo>
                    <a:lnTo>
                      <a:pt x="7" y="693"/>
                    </a:lnTo>
                    <a:lnTo>
                      <a:pt x="16" y="709"/>
                    </a:lnTo>
                    <a:lnTo>
                      <a:pt x="28" y="723"/>
                    </a:lnTo>
                    <a:lnTo>
                      <a:pt x="42" y="735"/>
                    </a:lnTo>
                    <a:lnTo>
                      <a:pt x="58" y="743"/>
                    </a:lnTo>
                    <a:lnTo>
                      <a:pt x="75" y="749"/>
                    </a:lnTo>
                    <a:lnTo>
                      <a:pt x="94" y="750"/>
                    </a:lnTo>
                    <a:lnTo>
                      <a:pt x="112" y="749"/>
                    </a:lnTo>
                    <a:lnTo>
                      <a:pt x="129" y="743"/>
                    </a:lnTo>
                    <a:lnTo>
                      <a:pt x="145" y="735"/>
                    </a:lnTo>
                    <a:lnTo>
                      <a:pt x="160" y="723"/>
                    </a:lnTo>
                    <a:lnTo>
                      <a:pt x="172" y="709"/>
                    </a:lnTo>
                    <a:lnTo>
                      <a:pt x="180" y="693"/>
                    </a:lnTo>
                    <a:lnTo>
                      <a:pt x="185" y="676"/>
                    </a:lnTo>
                    <a:lnTo>
                      <a:pt x="187" y="657"/>
                    </a:lnTo>
                    <a:moveTo>
                      <a:pt x="470" y="116"/>
                    </a:moveTo>
                    <a:lnTo>
                      <a:pt x="464" y="65"/>
                    </a:lnTo>
                    <a:lnTo>
                      <a:pt x="447" y="29"/>
                    </a:lnTo>
                    <a:lnTo>
                      <a:pt x="420" y="7"/>
                    </a:lnTo>
                    <a:lnTo>
                      <a:pt x="381" y="0"/>
                    </a:lnTo>
                    <a:lnTo>
                      <a:pt x="341" y="7"/>
                    </a:lnTo>
                    <a:lnTo>
                      <a:pt x="313" y="29"/>
                    </a:lnTo>
                    <a:lnTo>
                      <a:pt x="296" y="65"/>
                    </a:lnTo>
                    <a:lnTo>
                      <a:pt x="290" y="116"/>
                    </a:lnTo>
                    <a:lnTo>
                      <a:pt x="292" y="166"/>
                    </a:lnTo>
                    <a:lnTo>
                      <a:pt x="297" y="221"/>
                    </a:lnTo>
                    <a:lnTo>
                      <a:pt x="305" y="282"/>
                    </a:lnTo>
                    <a:lnTo>
                      <a:pt x="316" y="348"/>
                    </a:lnTo>
                    <a:lnTo>
                      <a:pt x="328" y="408"/>
                    </a:lnTo>
                    <a:lnTo>
                      <a:pt x="338" y="454"/>
                    </a:lnTo>
                    <a:lnTo>
                      <a:pt x="346" y="485"/>
                    </a:lnTo>
                    <a:lnTo>
                      <a:pt x="351" y="502"/>
                    </a:lnTo>
                    <a:lnTo>
                      <a:pt x="356" y="514"/>
                    </a:lnTo>
                    <a:lnTo>
                      <a:pt x="366" y="520"/>
                    </a:lnTo>
                    <a:lnTo>
                      <a:pt x="394" y="520"/>
                    </a:lnTo>
                    <a:lnTo>
                      <a:pt x="404" y="513"/>
                    </a:lnTo>
                    <a:lnTo>
                      <a:pt x="410" y="498"/>
                    </a:lnTo>
                    <a:lnTo>
                      <a:pt x="416" y="480"/>
                    </a:lnTo>
                    <a:lnTo>
                      <a:pt x="424" y="446"/>
                    </a:lnTo>
                    <a:lnTo>
                      <a:pt x="433" y="397"/>
                    </a:lnTo>
                    <a:lnTo>
                      <a:pt x="445" y="333"/>
                    </a:lnTo>
                    <a:lnTo>
                      <a:pt x="456" y="265"/>
                    </a:lnTo>
                    <a:lnTo>
                      <a:pt x="463" y="206"/>
                    </a:lnTo>
                    <a:lnTo>
                      <a:pt x="468" y="157"/>
                    </a:lnTo>
                    <a:lnTo>
                      <a:pt x="470" y="116"/>
                    </a:lnTo>
                    <a:moveTo>
                      <a:pt x="474" y="657"/>
                    </a:moveTo>
                    <a:lnTo>
                      <a:pt x="472" y="639"/>
                    </a:lnTo>
                    <a:lnTo>
                      <a:pt x="467" y="621"/>
                    </a:lnTo>
                    <a:lnTo>
                      <a:pt x="458" y="606"/>
                    </a:lnTo>
                    <a:lnTo>
                      <a:pt x="446" y="591"/>
                    </a:lnTo>
                    <a:lnTo>
                      <a:pt x="432" y="579"/>
                    </a:lnTo>
                    <a:lnTo>
                      <a:pt x="416" y="571"/>
                    </a:lnTo>
                    <a:lnTo>
                      <a:pt x="399" y="566"/>
                    </a:lnTo>
                    <a:lnTo>
                      <a:pt x="381" y="564"/>
                    </a:lnTo>
                    <a:lnTo>
                      <a:pt x="362" y="566"/>
                    </a:lnTo>
                    <a:lnTo>
                      <a:pt x="345" y="571"/>
                    </a:lnTo>
                    <a:lnTo>
                      <a:pt x="329" y="579"/>
                    </a:lnTo>
                    <a:lnTo>
                      <a:pt x="314" y="591"/>
                    </a:lnTo>
                    <a:lnTo>
                      <a:pt x="302" y="606"/>
                    </a:lnTo>
                    <a:lnTo>
                      <a:pt x="294" y="621"/>
                    </a:lnTo>
                    <a:lnTo>
                      <a:pt x="289" y="639"/>
                    </a:lnTo>
                    <a:lnTo>
                      <a:pt x="287" y="657"/>
                    </a:lnTo>
                    <a:lnTo>
                      <a:pt x="289" y="676"/>
                    </a:lnTo>
                    <a:lnTo>
                      <a:pt x="294" y="693"/>
                    </a:lnTo>
                    <a:lnTo>
                      <a:pt x="302" y="709"/>
                    </a:lnTo>
                    <a:lnTo>
                      <a:pt x="314" y="723"/>
                    </a:lnTo>
                    <a:lnTo>
                      <a:pt x="329" y="735"/>
                    </a:lnTo>
                    <a:lnTo>
                      <a:pt x="345" y="743"/>
                    </a:lnTo>
                    <a:lnTo>
                      <a:pt x="362" y="749"/>
                    </a:lnTo>
                    <a:lnTo>
                      <a:pt x="381" y="750"/>
                    </a:lnTo>
                    <a:lnTo>
                      <a:pt x="399" y="749"/>
                    </a:lnTo>
                    <a:lnTo>
                      <a:pt x="416" y="743"/>
                    </a:lnTo>
                    <a:lnTo>
                      <a:pt x="432" y="735"/>
                    </a:lnTo>
                    <a:lnTo>
                      <a:pt x="446" y="723"/>
                    </a:lnTo>
                    <a:lnTo>
                      <a:pt x="458" y="709"/>
                    </a:lnTo>
                    <a:lnTo>
                      <a:pt x="467" y="693"/>
                    </a:lnTo>
                    <a:lnTo>
                      <a:pt x="472" y="676"/>
                    </a:lnTo>
                    <a:lnTo>
                      <a:pt x="474" y="657"/>
                    </a:lnTo>
                  </a:path>
                </a:pathLst>
              </a:custGeom>
              <a:solidFill>
                <a:srgbClr val="D223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548128" y="4436030"/>
              <a:ext cx="2999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See your doctor today?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511552" y="5429970"/>
            <a:ext cx="401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Call 9-1-1 or another emergency service?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99" y="3189604"/>
            <a:ext cx="3687045" cy="3418572"/>
          </a:xfrm>
          <a:prstGeom prst="rect">
            <a:avLst/>
          </a:prstGeom>
        </p:spPr>
      </p:pic>
      <p:sp>
        <p:nvSpPr>
          <p:cNvPr id="4096" name="Rounded Rectangular Callout 4095"/>
          <p:cNvSpPr/>
          <p:nvPr/>
        </p:nvSpPr>
        <p:spPr>
          <a:xfrm>
            <a:off x="6912864" y="4194048"/>
            <a:ext cx="1511808" cy="644110"/>
          </a:xfrm>
          <a:prstGeom prst="wedgeRoundRectCallout">
            <a:avLst>
              <a:gd name="adj1" fmla="val 35417"/>
              <a:gd name="adj2" fmla="val 795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 can’t hear it!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7" name="Rounded Rectangular Callout 4096"/>
          <p:cNvSpPr/>
          <p:nvPr/>
        </p:nvSpPr>
        <p:spPr>
          <a:xfrm>
            <a:off x="9009888" y="3189604"/>
            <a:ext cx="1301868" cy="738664"/>
          </a:xfrm>
          <a:prstGeom prst="wedgeRoundRectCallout">
            <a:avLst>
              <a:gd name="adj1" fmla="val 62302"/>
              <a:gd name="adj2" fmla="val 774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Turn that down! It’s Too lo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TextBox 4098"/>
          <p:cNvSpPr txBox="1"/>
          <p:nvPr/>
        </p:nvSpPr>
        <p:spPr>
          <a:xfrm>
            <a:off x="9034923" y="3189604"/>
            <a:ext cx="1276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Turn that down! It’s too loud!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81819" y="2123779"/>
            <a:ext cx="4373861" cy="744220"/>
            <a:chOff x="6781819" y="2123779"/>
            <a:chExt cx="4373861" cy="744220"/>
          </a:xfrm>
        </p:grpSpPr>
        <p:grpSp>
          <p:nvGrpSpPr>
            <p:cNvPr id="36" name="Group 35"/>
            <p:cNvGrpSpPr>
              <a:grpSpLocks/>
            </p:cNvGrpSpPr>
            <p:nvPr/>
          </p:nvGrpSpPr>
          <p:grpSpPr bwMode="auto">
            <a:xfrm>
              <a:off x="6781819" y="2123779"/>
              <a:ext cx="894080" cy="744220"/>
              <a:chOff x="2268" y="-191"/>
              <a:chExt cx="1408" cy="1172"/>
            </a:xfrm>
          </p:grpSpPr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2268" y="-191"/>
                <a:ext cx="1408" cy="1172"/>
              </a:xfrm>
              <a:custGeom>
                <a:avLst/>
                <a:gdLst>
                  <a:gd name="T0" fmla="+- 0 3449 2268"/>
                  <a:gd name="T1" fmla="*/ T0 w 1408"/>
                  <a:gd name="T2" fmla="+- 0 -191 -191"/>
                  <a:gd name="T3" fmla="*/ -191 h 1172"/>
                  <a:gd name="T4" fmla="+- 0 2494 2268"/>
                  <a:gd name="T5" fmla="*/ T4 w 1408"/>
                  <a:gd name="T6" fmla="+- 0 -191 -191"/>
                  <a:gd name="T7" fmla="*/ -191 h 1172"/>
                  <a:gd name="T8" fmla="+- 0 2399 2268"/>
                  <a:gd name="T9" fmla="*/ T8 w 1408"/>
                  <a:gd name="T10" fmla="+- 0 -190 -191"/>
                  <a:gd name="T11" fmla="*/ -190 h 1172"/>
                  <a:gd name="T12" fmla="+- 0 2335 2268"/>
                  <a:gd name="T13" fmla="*/ T12 w 1408"/>
                  <a:gd name="T14" fmla="+- 0 -183 -191"/>
                  <a:gd name="T15" fmla="*/ -183 h 1172"/>
                  <a:gd name="T16" fmla="+- 0 2276 2268"/>
                  <a:gd name="T17" fmla="*/ T16 w 1408"/>
                  <a:gd name="T18" fmla="+- 0 -124 -191"/>
                  <a:gd name="T19" fmla="*/ -124 h 1172"/>
                  <a:gd name="T20" fmla="+- 0 2269 2268"/>
                  <a:gd name="T21" fmla="*/ T20 w 1408"/>
                  <a:gd name="T22" fmla="+- 0 -60 -191"/>
                  <a:gd name="T23" fmla="*/ -60 h 1172"/>
                  <a:gd name="T24" fmla="+- 0 2268 2268"/>
                  <a:gd name="T25" fmla="*/ T24 w 1408"/>
                  <a:gd name="T26" fmla="+- 0 35 -191"/>
                  <a:gd name="T27" fmla="*/ 35 h 1172"/>
                  <a:gd name="T28" fmla="+- 0 2268 2268"/>
                  <a:gd name="T29" fmla="*/ T28 w 1408"/>
                  <a:gd name="T30" fmla="+- 0 754 -191"/>
                  <a:gd name="T31" fmla="*/ 754 h 1172"/>
                  <a:gd name="T32" fmla="+- 0 2269 2268"/>
                  <a:gd name="T33" fmla="*/ T32 w 1408"/>
                  <a:gd name="T34" fmla="+- 0 849 -191"/>
                  <a:gd name="T35" fmla="*/ 849 h 1172"/>
                  <a:gd name="T36" fmla="+- 0 2276 2268"/>
                  <a:gd name="T37" fmla="*/ T36 w 1408"/>
                  <a:gd name="T38" fmla="+- 0 913 -191"/>
                  <a:gd name="T39" fmla="*/ 913 h 1172"/>
                  <a:gd name="T40" fmla="+- 0 2335 2268"/>
                  <a:gd name="T41" fmla="*/ T40 w 1408"/>
                  <a:gd name="T42" fmla="+- 0 972 -191"/>
                  <a:gd name="T43" fmla="*/ 972 h 1172"/>
                  <a:gd name="T44" fmla="+- 0 2399 2268"/>
                  <a:gd name="T45" fmla="*/ T44 w 1408"/>
                  <a:gd name="T46" fmla="+- 0 979 -191"/>
                  <a:gd name="T47" fmla="*/ 979 h 1172"/>
                  <a:gd name="T48" fmla="+- 0 2494 2268"/>
                  <a:gd name="T49" fmla="*/ T48 w 1408"/>
                  <a:gd name="T50" fmla="+- 0 980 -191"/>
                  <a:gd name="T51" fmla="*/ 980 h 1172"/>
                  <a:gd name="T52" fmla="+- 0 3449 2268"/>
                  <a:gd name="T53" fmla="*/ T52 w 1408"/>
                  <a:gd name="T54" fmla="+- 0 980 -191"/>
                  <a:gd name="T55" fmla="*/ 980 h 1172"/>
                  <a:gd name="T56" fmla="+- 0 3544 2268"/>
                  <a:gd name="T57" fmla="*/ T56 w 1408"/>
                  <a:gd name="T58" fmla="+- 0 979 -191"/>
                  <a:gd name="T59" fmla="*/ 979 h 1172"/>
                  <a:gd name="T60" fmla="+- 0 3608 2268"/>
                  <a:gd name="T61" fmla="*/ T60 w 1408"/>
                  <a:gd name="T62" fmla="+- 0 972 -191"/>
                  <a:gd name="T63" fmla="*/ 972 h 1172"/>
                  <a:gd name="T64" fmla="+- 0 3667 2268"/>
                  <a:gd name="T65" fmla="*/ T64 w 1408"/>
                  <a:gd name="T66" fmla="+- 0 913 -191"/>
                  <a:gd name="T67" fmla="*/ 913 h 1172"/>
                  <a:gd name="T68" fmla="+- 0 3675 2268"/>
                  <a:gd name="T69" fmla="*/ T68 w 1408"/>
                  <a:gd name="T70" fmla="+- 0 849 -191"/>
                  <a:gd name="T71" fmla="*/ 849 h 1172"/>
                  <a:gd name="T72" fmla="+- 0 3676 2268"/>
                  <a:gd name="T73" fmla="*/ T72 w 1408"/>
                  <a:gd name="T74" fmla="+- 0 754 -191"/>
                  <a:gd name="T75" fmla="*/ 754 h 1172"/>
                  <a:gd name="T76" fmla="+- 0 3676 2268"/>
                  <a:gd name="T77" fmla="*/ T76 w 1408"/>
                  <a:gd name="T78" fmla="+- 0 35 -191"/>
                  <a:gd name="T79" fmla="*/ 35 h 1172"/>
                  <a:gd name="T80" fmla="+- 0 3675 2268"/>
                  <a:gd name="T81" fmla="*/ T80 w 1408"/>
                  <a:gd name="T82" fmla="+- 0 -60 -191"/>
                  <a:gd name="T83" fmla="*/ -60 h 1172"/>
                  <a:gd name="T84" fmla="+- 0 3667 2268"/>
                  <a:gd name="T85" fmla="*/ T84 w 1408"/>
                  <a:gd name="T86" fmla="+- 0 -124 -191"/>
                  <a:gd name="T87" fmla="*/ -124 h 1172"/>
                  <a:gd name="T88" fmla="+- 0 3608 2268"/>
                  <a:gd name="T89" fmla="*/ T88 w 1408"/>
                  <a:gd name="T90" fmla="+- 0 -183 -191"/>
                  <a:gd name="T91" fmla="*/ -183 h 1172"/>
                  <a:gd name="T92" fmla="+- 0 3544 2268"/>
                  <a:gd name="T93" fmla="*/ T92 w 1408"/>
                  <a:gd name="T94" fmla="+- 0 -190 -191"/>
                  <a:gd name="T95" fmla="*/ -190 h 1172"/>
                  <a:gd name="T96" fmla="+- 0 3449 2268"/>
                  <a:gd name="T97" fmla="*/ T96 w 1408"/>
                  <a:gd name="T98" fmla="+- 0 -191 -191"/>
                  <a:gd name="T99" fmla="*/ -191 h 11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408" h="1172">
                    <a:moveTo>
                      <a:pt x="1181" y="0"/>
                    </a:moveTo>
                    <a:lnTo>
                      <a:pt x="226" y="0"/>
                    </a:lnTo>
                    <a:lnTo>
                      <a:pt x="131" y="1"/>
                    </a:lnTo>
                    <a:lnTo>
                      <a:pt x="67" y="8"/>
                    </a:lnTo>
                    <a:lnTo>
                      <a:pt x="8" y="67"/>
                    </a:lnTo>
                    <a:lnTo>
                      <a:pt x="1" y="131"/>
                    </a:lnTo>
                    <a:lnTo>
                      <a:pt x="0" y="226"/>
                    </a:lnTo>
                    <a:lnTo>
                      <a:pt x="0" y="945"/>
                    </a:lnTo>
                    <a:lnTo>
                      <a:pt x="1" y="1040"/>
                    </a:lnTo>
                    <a:lnTo>
                      <a:pt x="8" y="1104"/>
                    </a:lnTo>
                    <a:lnTo>
                      <a:pt x="67" y="1163"/>
                    </a:lnTo>
                    <a:lnTo>
                      <a:pt x="131" y="1170"/>
                    </a:lnTo>
                    <a:lnTo>
                      <a:pt x="226" y="1171"/>
                    </a:lnTo>
                    <a:lnTo>
                      <a:pt x="1181" y="1171"/>
                    </a:lnTo>
                    <a:lnTo>
                      <a:pt x="1276" y="1170"/>
                    </a:lnTo>
                    <a:lnTo>
                      <a:pt x="1340" y="1163"/>
                    </a:lnTo>
                    <a:lnTo>
                      <a:pt x="1399" y="1104"/>
                    </a:lnTo>
                    <a:lnTo>
                      <a:pt x="1407" y="1040"/>
                    </a:lnTo>
                    <a:lnTo>
                      <a:pt x="1408" y="945"/>
                    </a:lnTo>
                    <a:lnTo>
                      <a:pt x="1408" y="226"/>
                    </a:lnTo>
                    <a:lnTo>
                      <a:pt x="1407" y="131"/>
                    </a:lnTo>
                    <a:lnTo>
                      <a:pt x="1399" y="67"/>
                    </a:lnTo>
                    <a:lnTo>
                      <a:pt x="1340" y="8"/>
                    </a:lnTo>
                    <a:lnTo>
                      <a:pt x="1276" y="1"/>
                    </a:lnTo>
                    <a:lnTo>
                      <a:pt x="1181" y="0"/>
                    </a:lnTo>
                    <a:close/>
                  </a:path>
                </a:pathLst>
              </a:custGeom>
              <a:solidFill>
                <a:srgbClr val="FFFB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" name="AutoShape 125"/>
              <p:cNvSpPr>
                <a:spLocks/>
              </p:cNvSpPr>
              <p:nvPr/>
            </p:nvSpPr>
            <p:spPr bwMode="auto">
              <a:xfrm>
                <a:off x="2902" y="35"/>
                <a:ext cx="187" cy="751"/>
              </a:xfrm>
              <a:custGeom>
                <a:avLst/>
                <a:gdLst>
                  <a:gd name="T0" fmla="+- 0 2996 2902"/>
                  <a:gd name="T1" fmla="*/ T0 w 187"/>
                  <a:gd name="T2" fmla="+- 0 35 35"/>
                  <a:gd name="T3" fmla="*/ 35 h 751"/>
                  <a:gd name="T4" fmla="+- 0 2956 2902"/>
                  <a:gd name="T5" fmla="*/ T4 w 187"/>
                  <a:gd name="T6" fmla="+- 0 43 35"/>
                  <a:gd name="T7" fmla="*/ 43 h 751"/>
                  <a:gd name="T8" fmla="+- 0 2928 2902"/>
                  <a:gd name="T9" fmla="*/ T8 w 187"/>
                  <a:gd name="T10" fmla="+- 0 64 35"/>
                  <a:gd name="T11" fmla="*/ 64 h 751"/>
                  <a:gd name="T12" fmla="+- 0 2911 2902"/>
                  <a:gd name="T13" fmla="*/ T12 w 187"/>
                  <a:gd name="T14" fmla="+- 0 101 35"/>
                  <a:gd name="T15" fmla="*/ 101 h 751"/>
                  <a:gd name="T16" fmla="+- 0 2905 2902"/>
                  <a:gd name="T17" fmla="*/ T16 w 187"/>
                  <a:gd name="T18" fmla="+- 0 151 35"/>
                  <a:gd name="T19" fmla="*/ 151 h 751"/>
                  <a:gd name="T20" fmla="+- 0 2907 2902"/>
                  <a:gd name="T21" fmla="*/ T20 w 187"/>
                  <a:gd name="T22" fmla="+- 0 202 35"/>
                  <a:gd name="T23" fmla="*/ 202 h 751"/>
                  <a:gd name="T24" fmla="+- 0 2912 2902"/>
                  <a:gd name="T25" fmla="*/ T24 w 187"/>
                  <a:gd name="T26" fmla="+- 0 257 35"/>
                  <a:gd name="T27" fmla="*/ 257 h 751"/>
                  <a:gd name="T28" fmla="+- 0 2920 2902"/>
                  <a:gd name="T29" fmla="*/ T28 w 187"/>
                  <a:gd name="T30" fmla="+- 0 318 35"/>
                  <a:gd name="T31" fmla="*/ 318 h 751"/>
                  <a:gd name="T32" fmla="+- 0 2932 2902"/>
                  <a:gd name="T33" fmla="*/ T32 w 187"/>
                  <a:gd name="T34" fmla="+- 0 383 35"/>
                  <a:gd name="T35" fmla="*/ 383 h 751"/>
                  <a:gd name="T36" fmla="+- 0 2944 2902"/>
                  <a:gd name="T37" fmla="*/ T36 w 187"/>
                  <a:gd name="T38" fmla="+- 0 444 35"/>
                  <a:gd name="T39" fmla="*/ 444 h 751"/>
                  <a:gd name="T40" fmla="+- 0 2953 2902"/>
                  <a:gd name="T41" fmla="*/ T40 w 187"/>
                  <a:gd name="T42" fmla="+- 0 490 35"/>
                  <a:gd name="T43" fmla="*/ 490 h 751"/>
                  <a:gd name="T44" fmla="+- 0 2961 2902"/>
                  <a:gd name="T45" fmla="*/ T44 w 187"/>
                  <a:gd name="T46" fmla="+- 0 521 35"/>
                  <a:gd name="T47" fmla="*/ 521 h 751"/>
                  <a:gd name="T48" fmla="+- 0 2966 2902"/>
                  <a:gd name="T49" fmla="*/ T48 w 187"/>
                  <a:gd name="T50" fmla="+- 0 537 35"/>
                  <a:gd name="T51" fmla="*/ 537 h 751"/>
                  <a:gd name="T52" fmla="+- 0 2971 2902"/>
                  <a:gd name="T53" fmla="*/ T52 w 187"/>
                  <a:gd name="T54" fmla="+- 0 549 35"/>
                  <a:gd name="T55" fmla="*/ 549 h 751"/>
                  <a:gd name="T56" fmla="+- 0 2981 2902"/>
                  <a:gd name="T57" fmla="*/ T56 w 187"/>
                  <a:gd name="T58" fmla="+- 0 555 35"/>
                  <a:gd name="T59" fmla="*/ 555 h 751"/>
                  <a:gd name="T60" fmla="+- 0 3009 2902"/>
                  <a:gd name="T61" fmla="*/ T60 w 187"/>
                  <a:gd name="T62" fmla="+- 0 555 35"/>
                  <a:gd name="T63" fmla="*/ 555 h 751"/>
                  <a:gd name="T64" fmla="+- 0 3019 2902"/>
                  <a:gd name="T65" fmla="*/ T64 w 187"/>
                  <a:gd name="T66" fmla="+- 0 548 35"/>
                  <a:gd name="T67" fmla="*/ 548 h 751"/>
                  <a:gd name="T68" fmla="+- 0 3026 2902"/>
                  <a:gd name="T69" fmla="*/ T68 w 187"/>
                  <a:gd name="T70" fmla="+- 0 534 35"/>
                  <a:gd name="T71" fmla="*/ 534 h 751"/>
                  <a:gd name="T72" fmla="+- 0 3031 2902"/>
                  <a:gd name="T73" fmla="*/ T72 w 187"/>
                  <a:gd name="T74" fmla="+- 0 515 35"/>
                  <a:gd name="T75" fmla="*/ 515 h 751"/>
                  <a:gd name="T76" fmla="+- 0 3039 2902"/>
                  <a:gd name="T77" fmla="*/ T76 w 187"/>
                  <a:gd name="T78" fmla="+- 0 481 35"/>
                  <a:gd name="T79" fmla="*/ 481 h 751"/>
                  <a:gd name="T80" fmla="+- 0 3048 2902"/>
                  <a:gd name="T81" fmla="*/ T80 w 187"/>
                  <a:gd name="T82" fmla="+- 0 432 35"/>
                  <a:gd name="T83" fmla="*/ 432 h 751"/>
                  <a:gd name="T84" fmla="+- 0 3060 2902"/>
                  <a:gd name="T85" fmla="*/ T84 w 187"/>
                  <a:gd name="T86" fmla="+- 0 368 35"/>
                  <a:gd name="T87" fmla="*/ 368 h 751"/>
                  <a:gd name="T88" fmla="+- 0 3071 2902"/>
                  <a:gd name="T89" fmla="*/ T88 w 187"/>
                  <a:gd name="T90" fmla="+- 0 301 35"/>
                  <a:gd name="T91" fmla="*/ 301 h 751"/>
                  <a:gd name="T92" fmla="+- 0 3079 2902"/>
                  <a:gd name="T93" fmla="*/ T92 w 187"/>
                  <a:gd name="T94" fmla="+- 0 242 35"/>
                  <a:gd name="T95" fmla="*/ 242 h 751"/>
                  <a:gd name="T96" fmla="+- 0 3083 2902"/>
                  <a:gd name="T97" fmla="*/ T96 w 187"/>
                  <a:gd name="T98" fmla="+- 0 192 35"/>
                  <a:gd name="T99" fmla="*/ 192 h 751"/>
                  <a:gd name="T100" fmla="+- 0 3085 2902"/>
                  <a:gd name="T101" fmla="*/ T100 w 187"/>
                  <a:gd name="T102" fmla="+- 0 151 35"/>
                  <a:gd name="T103" fmla="*/ 151 h 751"/>
                  <a:gd name="T104" fmla="+- 0 3079 2902"/>
                  <a:gd name="T105" fmla="*/ T104 w 187"/>
                  <a:gd name="T106" fmla="+- 0 101 35"/>
                  <a:gd name="T107" fmla="*/ 101 h 751"/>
                  <a:gd name="T108" fmla="+- 0 3063 2902"/>
                  <a:gd name="T109" fmla="*/ T108 w 187"/>
                  <a:gd name="T110" fmla="+- 0 64 35"/>
                  <a:gd name="T111" fmla="*/ 64 h 751"/>
                  <a:gd name="T112" fmla="+- 0 3035 2902"/>
                  <a:gd name="T113" fmla="*/ T112 w 187"/>
                  <a:gd name="T114" fmla="+- 0 43 35"/>
                  <a:gd name="T115" fmla="*/ 43 h 751"/>
                  <a:gd name="T116" fmla="+- 0 2996 2902"/>
                  <a:gd name="T117" fmla="*/ T116 w 187"/>
                  <a:gd name="T118" fmla="+- 0 35 35"/>
                  <a:gd name="T119" fmla="*/ 35 h 751"/>
                  <a:gd name="T120" fmla="+- 0 2996 2902"/>
                  <a:gd name="T121" fmla="*/ T120 w 187"/>
                  <a:gd name="T122" fmla="+- 0 599 35"/>
                  <a:gd name="T123" fmla="*/ 599 h 751"/>
                  <a:gd name="T124" fmla="+- 0 2977 2902"/>
                  <a:gd name="T125" fmla="*/ T124 w 187"/>
                  <a:gd name="T126" fmla="+- 0 601 35"/>
                  <a:gd name="T127" fmla="*/ 601 h 751"/>
                  <a:gd name="T128" fmla="+- 0 2960 2902"/>
                  <a:gd name="T129" fmla="*/ T128 w 187"/>
                  <a:gd name="T130" fmla="+- 0 606 35"/>
                  <a:gd name="T131" fmla="*/ 606 h 751"/>
                  <a:gd name="T132" fmla="+- 0 2944 2902"/>
                  <a:gd name="T133" fmla="*/ T132 w 187"/>
                  <a:gd name="T134" fmla="+- 0 615 35"/>
                  <a:gd name="T135" fmla="*/ 615 h 751"/>
                  <a:gd name="T136" fmla="+- 0 2930 2902"/>
                  <a:gd name="T137" fmla="*/ T136 w 187"/>
                  <a:gd name="T138" fmla="+- 0 627 35"/>
                  <a:gd name="T139" fmla="*/ 627 h 751"/>
                  <a:gd name="T140" fmla="+- 0 2918 2902"/>
                  <a:gd name="T141" fmla="*/ T140 w 187"/>
                  <a:gd name="T142" fmla="+- 0 641 35"/>
                  <a:gd name="T143" fmla="*/ 641 h 751"/>
                  <a:gd name="T144" fmla="+- 0 2909 2902"/>
                  <a:gd name="T145" fmla="*/ T144 w 187"/>
                  <a:gd name="T146" fmla="+- 0 657 35"/>
                  <a:gd name="T147" fmla="*/ 657 h 751"/>
                  <a:gd name="T148" fmla="+- 0 2904 2902"/>
                  <a:gd name="T149" fmla="*/ T148 w 187"/>
                  <a:gd name="T150" fmla="+- 0 674 35"/>
                  <a:gd name="T151" fmla="*/ 674 h 751"/>
                  <a:gd name="T152" fmla="+- 0 2902 2902"/>
                  <a:gd name="T153" fmla="*/ T152 w 187"/>
                  <a:gd name="T154" fmla="+- 0 693 35"/>
                  <a:gd name="T155" fmla="*/ 693 h 751"/>
                  <a:gd name="T156" fmla="+- 0 2904 2902"/>
                  <a:gd name="T157" fmla="*/ T156 w 187"/>
                  <a:gd name="T158" fmla="+- 0 711 35"/>
                  <a:gd name="T159" fmla="*/ 711 h 751"/>
                  <a:gd name="T160" fmla="+- 0 2909 2902"/>
                  <a:gd name="T161" fmla="*/ T160 w 187"/>
                  <a:gd name="T162" fmla="+- 0 729 35"/>
                  <a:gd name="T163" fmla="*/ 729 h 751"/>
                  <a:gd name="T164" fmla="+- 0 2918 2902"/>
                  <a:gd name="T165" fmla="*/ T164 w 187"/>
                  <a:gd name="T166" fmla="+- 0 744 35"/>
                  <a:gd name="T167" fmla="*/ 744 h 751"/>
                  <a:gd name="T168" fmla="+- 0 2930 2902"/>
                  <a:gd name="T169" fmla="*/ T168 w 187"/>
                  <a:gd name="T170" fmla="+- 0 759 35"/>
                  <a:gd name="T171" fmla="*/ 759 h 751"/>
                  <a:gd name="T172" fmla="+- 0 2944 2902"/>
                  <a:gd name="T173" fmla="*/ T172 w 187"/>
                  <a:gd name="T174" fmla="+- 0 771 35"/>
                  <a:gd name="T175" fmla="*/ 771 h 751"/>
                  <a:gd name="T176" fmla="+- 0 2960 2902"/>
                  <a:gd name="T177" fmla="*/ T176 w 187"/>
                  <a:gd name="T178" fmla="+- 0 779 35"/>
                  <a:gd name="T179" fmla="*/ 779 h 751"/>
                  <a:gd name="T180" fmla="+- 0 2977 2902"/>
                  <a:gd name="T181" fmla="*/ T180 w 187"/>
                  <a:gd name="T182" fmla="+- 0 784 35"/>
                  <a:gd name="T183" fmla="*/ 784 h 751"/>
                  <a:gd name="T184" fmla="+- 0 2996 2902"/>
                  <a:gd name="T185" fmla="*/ T184 w 187"/>
                  <a:gd name="T186" fmla="+- 0 786 35"/>
                  <a:gd name="T187" fmla="*/ 786 h 751"/>
                  <a:gd name="T188" fmla="+- 0 3014 2902"/>
                  <a:gd name="T189" fmla="*/ T188 w 187"/>
                  <a:gd name="T190" fmla="+- 0 784 35"/>
                  <a:gd name="T191" fmla="*/ 784 h 751"/>
                  <a:gd name="T192" fmla="+- 0 3031 2902"/>
                  <a:gd name="T193" fmla="*/ T192 w 187"/>
                  <a:gd name="T194" fmla="+- 0 779 35"/>
                  <a:gd name="T195" fmla="*/ 779 h 751"/>
                  <a:gd name="T196" fmla="+- 0 3047 2902"/>
                  <a:gd name="T197" fmla="*/ T196 w 187"/>
                  <a:gd name="T198" fmla="+- 0 771 35"/>
                  <a:gd name="T199" fmla="*/ 771 h 751"/>
                  <a:gd name="T200" fmla="+- 0 3062 2902"/>
                  <a:gd name="T201" fmla="*/ T200 w 187"/>
                  <a:gd name="T202" fmla="+- 0 759 35"/>
                  <a:gd name="T203" fmla="*/ 759 h 751"/>
                  <a:gd name="T204" fmla="+- 0 3074 2902"/>
                  <a:gd name="T205" fmla="*/ T204 w 187"/>
                  <a:gd name="T206" fmla="+- 0 744 35"/>
                  <a:gd name="T207" fmla="*/ 744 h 751"/>
                  <a:gd name="T208" fmla="+- 0 3082 2902"/>
                  <a:gd name="T209" fmla="*/ T208 w 187"/>
                  <a:gd name="T210" fmla="+- 0 729 35"/>
                  <a:gd name="T211" fmla="*/ 729 h 751"/>
                  <a:gd name="T212" fmla="+- 0 3087 2902"/>
                  <a:gd name="T213" fmla="*/ T212 w 187"/>
                  <a:gd name="T214" fmla="+- 0 711 35"/>
                  <a:gd name="T215" fmla="*/ 711 h 751"/>
                  <a:gd name="T216" fmla="+- 0 3089 2902"/>
                  <a:gd name="T217" fmla="*/ T216 w 187"/>
                  <a:gd name="T218" fmla="+- 0 693 35"/>
                  <a:gd name="T219" fmla="*/ 693 h 751"/>
                  <a:gd name="T220" fmla="+- 0 3087 2902"/>
                  <a:gd name="T221" fmla="*/ T220 w 187"/>
                  <a:gd name="T222" fmla="+- 0 674 35"/>
                  <a:gd name="T223" fmla="*/ 674 h 751"/>
                  <a:gd name="T224" fmla="+- 0 3082 2902"/>
                  <a:gd name="T225" fmla="*/ T224 w 187"/>
                  <a:gd name="T226" fmla="+- 0 657 35"/>
                  <a:gd name="T227" fmla="*/ 657 h 751"/>
                  <a:gd name="T228" fmla="+- 0 3074 2902"/>
                  <a:gd name="T229" fmla="*/ T228 w 187"/>
                  <a:gd name="T230" fmla="+- 0 641 35"/>
                  <a:gd name="T231" fmla="*/ 641 h 751"/>
                  <a:gd name="T232" fmla="+- 0 3062 2902"/>
                  <a:gd name="T233" fmla="*/ T232 w 187"/>
                  <a:gd name="T234" fmla="+- 0 627 35"/>
                  <a:gd name="T235" fmla="*/ 627 h 751"/>
                  <a:gd name="T236" fmla="+- 0 3047 2902"/>
                  <a:gd name="T237" fmla="*/ T236 w 187"/>
                  <a:gd name="T238" fmla="+- 0 615 35"/>
                  <a:gd name="T239" fmla="*/ 615 h 751"/>
                  <a:gd name="T240" fmla="+- 0 3031 2902"/>
                  <a:gd name="T241" fmla="*/ T240 w 187"/>
                  <a:gd name="T242" fmla="+- 0 606 35"/>
                  <a:gd name="T243" fmla="*/ 606 h 751"/>
                  <a:gd name="T244" fmla="+- 0 3014 2902"/>
                  <a:gd name="T245" fmla="*/ T244 w 187"/>
                  <a:gd name="T246" fmla="+- 0 601 35"/>
                  <a:gd name="T247" fmla="*/ 601 h 751"/>
                  <a:gd name="T248" fmla="+- 0 2996 2902"/>
                  <a:gd name="T249" fmla="*/ T248 w 187"/>
                  <a:gd name="T250" fmla="+- 0 599 35"/>
                  <a:gd name="T251" fmla="*/ 599 h 7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  <a:cxn ang="0">
                    <a:pos x="T245" y="T247"/>
                  </a:cxn>
                  <a:cxn ang="0">
                    <a:pos x="T249" y="T251"/>
                  </a:cxn>
                </a:cxnLst>
                <a:rect l="0" t="0" r="r" b="b"/>
                <a:pathLst>
                  <a:path w="187" h="751">
                    <a:moveTo>
                      <a:pt x="94" y="0"/>
                    </a:moveTo>
                    <a:lnTo>
                      <a:pt x="54" y="8"/>
                    </a:lnTo>
                    <a:lnTo>
                      <a:pt x="26" y="29"/>
                    </a:lnTo>
                    <a:lnTo>
                      <a:pt x="9" y="66"/>
                    </a:lnTo>
                    <a:lnTo>
                      <a:pt x="3" y="116"/>
                    </a:lnTo>
                    <a:lnTo>
                      <a:pt x="5" y="167"/>
                    </a:lnTo>
                    <a:lnTo>
                      <a:pt x="10" y="222"/>
                    </a:lnTo>
                    <a:lnTo>
                      <a:pt x="18" y="283"/>
                    </a:lnTo>
                    <a:lnTo>
                      <a:pt x="30" y="348"/>
                    </a:lnTo>
                    <a:lnTo>
                      <a:pt x="42" y="409"/>
                    </a:lnTo>
                    <a:lnTo>
                      <a:pt x="51" y="455"/>
                    </a:lnTo>
                    <a:lnTo>
                      <a:pt x="59" y="486"/>
                    </a:lnTo>
                    <a:lnTo>
                      <a:pt x="64" y="502"/>
                    </a:lnTo>
                    <a:lnTo>
                      <a:pt x="69" y="514"/>
                    </a:lnTo>
                    <a:lnTo>
                      <a:pt x="79" y="520"/>
                    </a:lnTo>
                    <a:lnTo>
                      <a:pt x="107" y="520"/>
                    </a:lnTo>
                    <a:lnTo>
                      <a:pt x="117" y="513"/>
                    </a:lnTo>
                    <a:lnTo>
                      <a:pt x="124" y="499"/>
                    </a:lnTo>
                    <a:lnTo>
                      <a:pt x="129" y="480"/>
                    </a:lnTo>
                    <a:lnTo>
                      <a:pt x="137" y="446"/>
                    </a:lnTo>
                    <a:lnTo>
                      <a:pt x="146" y="397"/>
                    </a:lnTo>
                    <a:lnTo>
                      <a:pt x="158" y="333"/>
                    </a:lnTo>
                    <a:lnTo>
                      <a:pt x="169" y="266"/>
                    </a:lnTo>
                    <a:lnTo>
                      <a:pt x="177" y="207"/>
                    </a:lnTo>
                    <a:lnTo>
                      <a:pt x="181" y="157"/>
                    </a:lnTo>
                    <a:lnTo>
                      <a:pt x="183" y="116"/>
                    </a:lnTo>
                    <a:lnTo>
                      <a:pt x="177" y="66"/>
                    </a:lnTo>
                    <a:lnTo>
                      <a:pt x="161" y="29"/>
                    </a:lnTo>
                    <a:lnTo>
                      <a:pt x="133" y="8"/>
                    </a:lnTo>
                    <a:lnTo>
                      <a:pt x="94" y="0"/>
                    </a:lnTo>
                    <a:close/>
                    <a:moveTo>
                      <a:pt x="94" y="564"/>
                    </a:moveTo>
                    <a:lnTo>
                      <a:pt x="75" y="566"/>
                    </a:lnTo>
                    <a:lnTo>
                      <a:pt x="58" y="571"/>
                    </a:lnTo>
                    <a:lnTo>
                      <a:pt x="42" y="580"/>
                    </a:lnTo>
                    <a:lnTo>
                      <a:pt x="28" y="592"/>
                    </a:lnTo>
                    <a:lnTo>
                      <a:pt x="16" y="606"/>
                    </a:lnTo>
                    <a:lnTo>
                      <a:pt x="7" y="622"/>
                    </a:lnTo>
                    <a:lnTo>
                      <a:pt x="2" y="639"/>
                    </a:lnTo>
                    <a:lnTo>
                      <a:pt x="0" y="658"/>
                    </a:lnTo>
                    <a:lnTo>
                      <a:pt x="2" y="676"/>
                    </a:lnTo>
                    <a:lnTo>
                      <a:pt x="7" y="694"/>
                    </a:lnTo>
                    <a:lnTo>
                      <a:pt x="16" y="709"/>
                    </a:lnTo>
                    <a:lnTo>
                      <a:pt x="28" y="724"/>
                    </a:lnTo>
                    <a:lnTo>
                      <a:pt x="42" y="736"/>
                    </a:lnTo>
                    <a:lnTo>
                      <a:pt x="58" y="744"/>
                    </a:lnTo>
                    <a:lnTo>
                      <a:pt x="75" y="749"/>
                    </a:lnTo>
                    <a:lnTo>
                      <a:pt x="94" y="751"/>
                    </a:lnTo>
                    <a:lnTo>
                      <a:pt x="112" y="749"/>
                    </a:lnTo>
                    <a:lnTo>
                      <a:pt x="129" y="744"/>
                    </a:lnTo>
                    <a:lnTo>
                      <a:pt x="145" y="736"/>
                    </a:lnTo>
                    <a:lnTo>
                      <a:pt x="160" y="724"/>
                    </a:lnTo>
                    <a:lnTo>
                      <a:pt x="172" y="709"/>
                    </a:lnTo>
                    <a:lnTo>
                      <a:pt x="180" y="694"/>
                    </a:lnTo>
                    <a:lnTo>
                      <a:pt x="185" y="676"/>
                    </a:lnTo>
                    <a:lnTo>
                      <a:pt x="187" y="658"/>
                    </a:lnTo>
                    <a:lnTo>
                      <a:pt x="185" y="639"/>
                    </a:lnTo>
                    <a:lnTo>
                      <a:pt x="180" y="622"/>
                    </a:lnTo>
                    <a:lnTo>
                      <a:pt x="172" y="606"/>
                    </a:lnTo>
                    <a:lnTo>
                      <a:pt x="160" y="592"/>
                    </a:lnTo>
                    <a:lnTo>
                      <a:pt x="145" y="580"/>
                    </a:lnTo>
                    <a:lnTo>
                      <a:pt x="129" y="571"/>
                    </a:lnTo>
                    <a:lnTo>
                      <a:pt x="112" y="566"/>
                    </a:lnTo>
                    <a:lnTo>
                      <a:pt x="94" y="564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100" name="TextBox 4099"/>
            <p:cNvSpPr txBox="1"/>
            <p:nvPr/>
          </p:nvSpPr>
          <p:spPr>
            <a:xfrm>
              <a:off x="7876032" y="2267289"/>
              <a:ext cx="3279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See your doctor this week!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06" y="5323535"/>
            <a:ext cx="752766" cy="75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4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you…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2080" y="1865376"/>
            <a:ext cx="53459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Are having a bad reaction to your new medication?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Should you…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57248" y="3429000"/>
            <a:ext cx="4567936" cy="551942"/>
            <a:chOff x="1857248" y="3429000"/>
            <a:chExt cx="4567936" cy="551942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857248" y="3429000"/>
              <a:ext cx="629920" cy="551942"/>
              <a:chOff x="2268" y="-366"/>
              <a:chExt cx="1408" cy="1172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2268" y="-366"/>
                <a:ext cx="1408" cy="1172"/>
              </a:xfrm>
              <a:custGeom>
                <a:avLst/>
                <a:gdLst>
                  <a:gd name="T0" fmla="+- 0 3449 2268"/>
                  <a:gd name="T1" fmla="*/ T0 w 1408"/>
                  <a:gd name="T2" fmla="+- 0 -366 -366"/>
                  <a:gd name="T3" fmla="*/ -366 h 1172"/>
                  <a:gd name="T4" fmla="+- 0 2494 2268"/>
                  <a:gd name="T5" fmla="*/ T4 w 1408"/>
                  <a:gd name="T6" fmla="+- 0 -366 -366"/>
                  <a:gd name="T7" fmla="*/ -366 h 1172"/>
                  <a:gd name="T8" fmla="+- 0 2399 2268"/>
                  <a:gd name="T9" fmla="*/ T8 w 1408"/>
                  <a:gd name="T10" fmla="+- 0 -365 -366"/>
                  <a:gd name="T11" fmla="*/ -365 h 1172"/>
                  <a:gd name="T12" fmla="+- 0 2335 2268"/>
                  <a:gd name="T13" fmla="*/ T12 w 1408"/>
                  <a:gd name="T14" fmla="+- 0 -358 -366"/>
                  <a:gd name="T15" fmla="*/ -358 h 1172"/>
                  <a:gd name="T16" fmla="+- 0 2276 2268"/>
                  <a:gd name="T17" fmla="*/ T16 w 1408"/>
                  <a:gd name="T18" fmla="+- 0 -299 -366"/>
                  <a:gd name="T19" fmla="*/ -299 h 1172"/>
                  <a:gd name="T20" fmla="+- 0 2269 2268"/>
                  <a:gd name="T21" fmla="*/ T20 w 1408"/>
                  <a:gd name="T22" fmla="+- 0 -235 -366"/>
                  <a:gd name="T23" fmla="*/ -235 h 1172"/>
                  <a:gd name="T24" fmla="+- 0 2268 2268"/>
                  <a:gd name="T25" fmla="*/ T24 w 1408"/>
                  <a:gd name="T26" fmla="+- 0 -140 -366"/>
                  <a:gd name="T27" fmla="*/ -140 h 1172"/>
                  <a:gd name="T28" fmla="+- 0 2268 2268"/>
                  <a:gd name="T29" fmla="*/ T28 w 1408"/>
                  <a:gd name="T30" fmla="+- 0 578 -366"/>
                  <a:gd name="T31" fmla="*/ 578 h 1172"/>
                  <a:gd name="T32" fmla="+- 0 2269 2268"/>
                  <a:gd name="T33" fmla="*/ T32 w 1408"/>
                  <a:gd name="T34" fmla="+- 0 674 -366"/>
                  <a:gd name="T35" fmla="*/ 674 h 1172"/>
                  <a:gd name="T36" fmla="+- 0 2276 2268"/>
                  <a:gd name="T37" fmla="*/ T36 w 1408"/>
                  <a:gd name="T38" fmla="+- 0 738 -366"/>
                  <a:gd name="T39" fmla="*/ 738 h 1172"/>
                  <a:gd name="T40" fmla="+- 0 2335 2268"/>
                  <a:gd name="T41" fmla="*/ T40 w 1408"/>
                  <a:gd name="T42" fmla="+- 0 797 -366"/>
                  <a:gd name="T43" fmla="*/ 797 h 1172"/>
                  <a:gd name="T44" fmla="+- 0 2399 2268"/>
                  <a:gd name="T45" fmla="*/ T44 w 1408"/>
                  <a:gd name="T46" fmla="+- 0 804 -366"/>
                  <a:gd name="T47" fmla="*/ 804 h 1172"/>
                  <a:gd name="T48" fmla="+- 0 2494 2268"/>
                  <a:gd name="T49" fmla="*/ T48 w 1408"/>
                  <a:gd name="T50" fmla="+- 0 805 -366"/>
                  <a:gd name="T51" fmla="*/ 805 h 1172"/>
                  <a:gd name="T52" fmla="+- 0 3449 2268"/>
                  <a:gd name="T53" fmla="*/ T52 w 1408"/>
                  <a:gd name="T54" fmla="+- 0 805 -366"/>
                  <a:gd name="T55" fmla="*/ 805 h 1172"/>
                  <a:gd name="T56" fmla="+- 0 3544 2268"/>
                  <a:gd name="T57" fmla="*/ T56 w 1408"/>
                  <a:gd name="T58" fmla="+- 0 804 -366"/>
                  <a:gd name="T59" fmla="*/ 804 h 1172"/>
                  <a:gd name="T60" fmla="+- 0 3608 2268"/>
                  <a:gd name="T61" fmla="*/ T60 w 1408"/>
                  <a:gd name="T62" fmla="+- 0 797 -366"/>
                  <a:gd name="T63" fmla="*/ 797 h 1172"/>
                  <a:gd name="T64" fmla="+- 0 3667 2268"/>
                  <a:gd name="T65" fmla="*/ T64 w 1408"/>
                  <a:gd name="T66" fmla="+- 0 738 -366"/>
                  <a:gd name="T67" fmla="*/ 738 h 1172"/>
                  <a:gd name="T68" fmla="+- 0 3675 2268"/>
                  <a:gd name="T69" fmla="*/ T68 w 1408"/>
                  <a:gd name="T70" fmla="+- 0 674 -366"/>
                  <a:gd name="T71" fmla="*/ 674 h 1172"/>
                  <a:gd name="T72" fmla="+- 0 3676 2268"/>
                  <a:gd name="T73" fmla="*/ T72 w 1408"/>
                  <a:gd name="T74" fmla="+- 0 578 -366"/>
                  <a:gd name="T75" fmla="*/ 578 h 1172"/>
                  <a:gd name="T76" fmla="+- 0 3676 2268"/>
                  <a:gd name="T77" fmla="*/ T76 w 1408"/>
                  <a:gd name="T78" fmla="+- 0 -140 -366"/>
                  <a:gd name="T79" fmla="*/ -140 h 1172"/>
                  <a:gd name="T80" fmla="+- 0 3675 2268"/>
                  <a:gd name="T81" fmla="*/ T80 w 1408"/>
                  <a:gd name="T82" fmla="+- 0 -235 -366"/>
                  <a:gd name="T83" fmla="*/ -235 h 1172"/>
                  <a:gd name="T84" fmla="+- 0 3667 2268"/>
                  <a:gd name="T85" fmla="*/ T84 w 1408"/>
                  <a:gd name="T86" fmla="+- 0 -299 -366"/>
                  <a:gd name="T87" fmla="*/ -299 h 1172"/>
                  <a:gd name="T88" fmla="+- 0 3608 2268"/>
                  <a:gd name="T89" fmla="*/ T88 w 1408"/>
                  <a:gd name="T90" fmla="+- 0 -358 -366"/>
                  <a:gd name="T91" fmla="*/ -358 h 1172"/>
                  <a:gd name="T92" fmla="+- 0 3544 2268"/>
                  <a:gd name="T93" fmla="*/ T92 w 1408"/>
                  <a:gd name="T94" fmla="+- 0 -365 -366"/>
                  <a:gd name="T95" fmla="*/ -365 h 1172"/>
                  <a:gd name="T96" fmla="+- 0 3449 2268"/>
                  <a:gd name="T97" fmla="*/ T96 w 1408"/>
                  <a:gd name="T98" fmla="+- 0 -366 -366"/>
                  <a:gd name="T99" fmla="*/ -366 h 11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408" h="1172">
                    <a:moveTo>
                      <a:pt x="1181" y="0"/>
                    </a:moveTo>
                    <a:lnTo>
                      <a:pt x="226" y="0"/>
                    </a:lnTo>
                    <a:lnTo>
                      <a:pt x="131" y="1"/>
                    </a:lnTo>
                    <a:lnTo>
                      <a:pt x="67" y="8"/>
                    </a:lnTo>
                    <a:lnTo>
                      <a:pt x="8" y="67"/>
                    </a:lnTo>
                    <a:lnTo>
                      <a:pt x="1" y="131"/>
                    </a:lnTo>
                    <a:lnTo>
                      <a:pt x="0" y="226"/>
                    </a:lnTo>
                    <a:lnTo>
                      <a:pt x="0" y="944"/>
                    </a:lnTo>
                    <a:lnTo>
                      <a:pt x="1" y="1040"/>
                    </a:lnTo>
                    <a:lnTo>
                      <a:pt x="8" y="1104"/>
                    </a:lnTo>
                    <a:lnTo>
                      <a:pt x="67" y="1163"/>
                    </a:lnTo>
                    <a:lnTo>
                      <a:pt x="131" y="1170"/>
                    </a:lnTo>
                    <a:lnTo>
                      <a:pt x="226" y="1171"/>
                    </a:lnTo>
                    <a:lnTo>
                      <a:pt x="1181" y="1171"/>
                    </a:lnTo>
                    <a:lnTo>
                      <a:pt x="1276" y="1170"/>
                    </a:lnTo>
                    <a:lnTo>
                      <a:pt x="1340" y="1163"/>
                    </a:lnTo>
                    <a:lnTo>
                      <a:pt x="1399" y="1104"/>
                    </a:lnTo>
                    <a:lnTo>
                      <a:pt x="1407" y="1040"/>
                    </a:lnTo>
                    <a:lnTo>
                      <a:pt x="1408" y="944"/>
                    </a:lnTo>
                    <a:lnTo>
                      <a:pt x="1408" y="226"/>
                    </a:lnTo>
                    <a:lnTo>
                      <a:pt x="1407" y="131"/>
                    </a:lnTo>
                    <a:lnTo>
                      <a:pt x="1399" y="67"/>
                    </a:lnTo>
                    <a:lnTo>
                      <a:pt x="1340" y="8"/>
                    </a:lnTo>
                    <a:lnTo>
                      <a:pt x="1276" y="1"/>
                    </a:lnTo>
                    <a:lnTo>
                      <a:pt x="1181" y="0"/>
                    </a:lnTo>
                    <a:close/>
                  </a:path>
                </a:pathLst>
              </a:custGeom>
              <a:solidFill>
                <a:srgbClr val="FFFB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" name="AutoShape 408"/>
              <p:cNvSpPr>
                <a:spLocks/>
              </p:cNvSpPr>
              <p:nvPr/>
            </p:nvSpPr>
            <p:spPr bwMode="auto">
              <a:xfrm>
                <a:off x="2882" y="-140"/>
                <a:ext cx="187" cy="751"/>
              </a:xfrm>
              <a:custGeom>
                <a:avLst/>
                <a:gdLst>
                  <a:gd name="T0" fmla="+- 0 2976 2882"/>
                  <a:gd name="T1" fmla="*/ T0 w 187"/>
                  <a:gd name="T2" fmla="+- 0 -140 -140"/>
                  <a:gd name="T3" fmla="*/ -140 h 751"/>
                  <a:gd name="T4" fmla="+- 0 2936 2882"/>
                  <a:gd name="T5" fmla="*/ T4 w 187"/>
                  <a:gd name="T6" fmla="+- 0 -132 -140"/>
                  <a:gd name="T7" fmla="*/ -132 h 751"/>
                  <a:gd name="T8" fmla="+- 0 2908 2882"/>
                  <a:gd name="T9" fmla="*/ T8 w 187"/>
                  <a:gd name="T10" fmla="+- 0 -111 -140"/>
                  <a:gd name="T11" fmla="*/ -111 h 751"/>
                  <a:gd name="T12" fmla="+- 0 2891 2882"/>
                  <a:gd name="T13" fmla="*/ T12 w 187"/>
                  <a:gd name="T14" fmla="+- 0 -75 -140"/>
                  <a:gd name="T15" fmla="*/ -75 h 751"/>
                  <a:gd name="T16" fmla="+- 0 2885 2882"/>
                  <a:gd name="T17" fmla="*/ T16 w 187"/>
                  <a:gd name="T18" fmla="+- 0 -24 -140"/>
                  <a:gd name="T19" fmla="*/ -24 h 751"/>
                  <a:gd name="T20" fmla="+- 0 2887 2882"/>
                  <a:gd name="T21" fmla="*/ T20 w 187"/>
                  <a:gd name="T22" fmla="+- 0 26 -140"/>
                  <a:gd name="T23" fmla="*/ 26 h 751"/>
                  <a:gd name="T24" fmla="+- 0 2892 2882"/>
                  <a:gd name="T25" fmla="*/ T24 w 187"/>
                  <a:gd name="T26" fmla="+- 0 82 -140"/>
                  <a:gd name="T27" fmla="*/ 82 h 751"/>
                  <a:gd name="T28" fmla="+- 0 2900 2882"/>
                  <a:gd name="T29" fmla="*/ T28 w 187"/>
                  <a:gd name="T30" fmla="+- 0 142 -140"/>
                  <a:gd name="T31" fmla="*/ 142 h 751"/>
                  <a:gd name="T32" fmla="+- 0 2912 2882"/>
                  <a:gd name="T33" fmla="*/ T32 w 187"/>
                  <a:gd name="T34" fmla="+- 0 208 -140"/>
                  <a:gd name="T35" fmla="*/ 208 h 751"/>
                  <a:gd name="T36" fmla="+- 0 2924 2882"/>
                  <a:gd name="T37" fmla="*/ T36 w 187"/>
                  <a:gd name="T38" fmla="+- 0 269 -140"/>
                  <a:gd name="T39" fmla="*/ 269 h 751"/>
                  <a:gd name="T40" fmla="+- 0 2933 2882"/>
                  <a:gd name="T41" fmla="*/ T40 w 187"/>
                  <a:gd name="T42" fmla="+- 0 315 -140"/>
                  <a:gd name="T43" fmla="*/ 315 h 751"/>
                  <a:gd name="T44" fmla="+- 0 2941 2882"/>
                  <a:gd name="T45" fmla="*/ T44 w 187"/>
                  <a:gd name="T46" fmla="+- 0 346 -140"/>
                  <a:gd name="T47" fmla="*/ 346 h 751"/>
                  <a:gd name="T48" fmla="+- 0 2946 2882"/>
                  <a:gd name="T49" fmla="*/ T48 w 187"/>
                  <a:gd name="T50" fmla="+- 0 362 -140"/>
                  <a:gd name="T51" fmla="*/ 362 h 751"/>
                  <a:gd name="T52" fmla="+- 0 2951 2882"/>
                  <a:gd name="T53" fmla="*/ T52 w 187"/>
                  <a:gd name="T54" fmla="+- 0 374 -140"/>
                  <a:gd name="T55" fmla="*/ 374 h 751"/>
                  <a:gd name="T56" fmla="+- 0 2961 2882"/>
                  <a:gd name="T57" fmla="*/ T56 w 187"/>
                  <a:gd name="T58" fmla="+- 0 380 -140"/>
                  <a:gd name="T59" fmla="*/ 380 h 751"/>
                  <a:gd name="T60" fmla="+- 0 2989 2882"/>
                  <a:gd name="T61" fmla="*/ T60 w 187"/>
                  <a:gd name="T62" fmla="+- 0 380 -140"/>
                  <a:gd name="T63" fmla="*/ 380 h 751"/>
                  <a:gd name="T64" fmla="+- 0 2999 2882"/>
                  <a:gd name="T65" fmla="*/ T64 w 187"/>
                  <a:gd name="T66" fmla="+- 0 373 -140"/>
                  <a:gd name="T67" fmla="*/ 373 h 751"/>
                  <a:gd name="T68" fmla="+- 0 3006 2882"/>
                  <a:gd name="T69" fmla="*/ T68 w 187"/>
                  <a:gd name="T70" fmla="+- 0 359 -140"/>
                  <a:gd name="T71" fmla="*/ 359 h 751"/>
                  <a:gd name="T72" fmla="+- 0 3011 2882"/>
                  <a:gd name="T73" fmla="*/ T72 w 187"/>
                  <a:gd name="T74" fmla="+- 0 340 -140"/>
                  <a:gd name="T75" fmla="*/ 340 h 751"/>
                  <a:gd name="T76" fmla="+- 0 3019 2882"/>
                  <a:gd name="T77" fmla="*/ T76 w 187"/>
                  <a:gd name="T78" fmla="+- 0 306 -140"/>
                  <a:gd name="T79" fmla="*/ 306 h 751"/>
                  <a:gd name="T80" fmla="+- 0 3028 2882"/>
                  <a:gd name="T81" fmla="*/ T80 w 187"/>
                  <a:gd name="T82" fmla="+- 0 257 -140"/>
                  <a:gd name="T83" fmla="*/ 257 h 751"/>
                  <a:gd name="T84" fmla="+- 0 3040 2882"/>
                  <a:gd name="T85" fmla="*/ T84 w 187"/>
                  <a:gd name="T86" fmla="+- 0 193 -140"/>
                  <a:gd name="T87" fmla="*/ 193 h 751"/>
                  <a:gd name="T88" fmla="+- 0 3051 2882"/>
                  <a:gd name="T89" fmla="*/ T88 w 187"/>
                  <a:gd name="T90" fmla="+- 0 126 -140"/>
                  <a:gd name="T91" fmla="*/ 126 h 751"/>
                  <a:gd name="T92" fmla="+- 0 3059 2882"/>
                  <a:gd name="T93" fmla="*/ T92 w 187"/>
                  <a:gd name="T94" fmla="+- 0 67 -140"/>
                  <a:gd name="T95" fmla="*/ 67 h 751"/>
                  <a:gd name="T96" fmla="+- 0 3063 2882"/>
                  <a:gd name="T97" fmla="*/ T96 w 187"/>
                  <a:gd name="T98" fmla="+- 0 17 -140"/>
                  <a:gd name="T99" fmla="*/ 17 h 751"/>
                  <a:gd name="T100" fmla="+- 0 3065 2882"/>
                  <a:gd name="T101" fmla="*/ T100 w 187"/>
                  <a:gd name="T102" fmla="+- 0 -24 -140"/>
                  <a:gd name="T103" fmla="*/ -24 h 751"/>
                  <a:gd name="T104" fmla="+- 0 3059 2882"/>
                  <a:gd name="T105" fmla="*/ T104 w 187"/>
                  <a:gd name="T106" fmla="+- 0 -75 -140"/>
                  <a:gd name="T107" fmla="*/ -75 h 751"/>
                  <a:gd name="T108" fmla="+- 0 3043 2882"/>
                  <a:gd name="T109" fmla="*/ T108 w 187"/>
                  <a:gd name="T110" fmla="+- 0 -111 -140"/>
                  <a:gd name="T111" fmla="*/ -111 h 751"/>
                  <a:gd name="T112" fmla="+- 0 3015 2882"/>
                  <a:gd name="T113" fmla="*/ T112 w 187"/>
                  <a:gd name="T114" fmla="+- 0 -132 -140"/>
                  <a:gd name="T115" fmla="*/ -132 h 751"/>
                  <a:gd name="T116" fmla="+- 0 2976 2882"/>
                  <a:gd name="T117" fmla="*/ T116 w 187"/>
                  <a:gd name="T118" fmla="+- 0 -140 -140"/>
                  <a:gd name="T119" fmla="*/ -140 h 751"/>
                  <a:gd name="T120" fmla="+- 0 2976 2882"/>
                  <a:gd name="T121" fmla="*/ T120 w 187"/>
                  <a:gd name="T122" fmla="+- 0 424 -140"/>
                  <a:gd name="T123" fmla="*/ 424 h 751"/>
                  <a:gd name="T124" fmla="+- 0 2957 2882"/>
                  <a:gd name="T125" fmla="*/ T124 w 187"/>
                  <a:gd name="T126" fmla="+- 0 426 -140"/>
                  <a:gd name="T127" fmla="*/ 426 h 751"/>
                  <a:gd name="T128" fmla="+- 0 2940 2882"/>
                  <a:gd name="T129" fmla="*/ T128 w 187"/>
                  <a:gd name="T130" fmla="+- 0 431 -140"/>
                  <a:gd name="T131" fmla="*/ 431 h 751"/>
                  <a:gd name="T132" fmla="+- 0 2924 2882"/>
                  <a:gd name="T133" fmla="*/ T132 w 187"/>
                  <a:gd name="T134" fmla="+- 0 440 -140"/>
                  <a:gd name="T135" fmla="*/ 440 h 751"/>
                  <a:gd name="T136" fmla="+- 0 2910 2882"/>
                  <a:gd name="T137" fmla="*/ T136 w 187"/>
                  <a:gd name="T138" fmla="+- 0 452 -140"/>
                  <a:gd name="T139" fmla="*/ 452 h 751"/>
                  <a:gd name="T140" fmla="+- 0 2898 2882"/>
                  <a:gd name="T141" fmla="*/ T140 w 187"/>
                  <a:gd name="T142" fmla="+- 0 466 -140"/>
                  <a:gd name="T143" fmla="*/ 466 h 751"/>
                  <a:gd name="T144" fmla="+- 0 2889 2882"/>
                  <a:gd name="T145" fmla="*/ T144 w 187"/>
                  <a:gd name="T146" fmla="+- 0 482 -140"/>
                  <a:gd name="T147" fmla="*/ 482 h 751"/>
                  <a:gd name="T148" fmla="+- 0 2884 2882"/>
                  <a:gd name="T149" fmla="*/ T148 w 187"/>
                  <a:gd name="T150" fmla="+- 0 499 -140"/>
                  <a:gd name="T151" fmla="*/ 499 h 751"/>
                  <a:gd name="T152" fmla="+- 0 2882 2882"/>
                  <a:gd name="T153" fmla="*/ T152 w 187"/>
                  <a:gd name="T154" fmla="+- 0 518 -140"/>
                  <a:gd name="T155" fmla="*/ 518 h 751"/>
                  <a:gd name="T156" fmla="+- 0 2884 2882"/>
                  <a:gd name="T157" fmla="*/ T156 w 187"/>
                  <a:gd name="T158" fmla="+- 0 536 -140"/>
                  <a:gd name="T159" fmla="*/ 536 h 751"/>
                  <a:gd name="T160" fmla="+- 0 2889 2882"/>
                  <a:gd name="T161" fmla="*/ T160 w 187"/>
                  <a:gd name="T162" fmla="+- 0 553 -140"/>
                  <a:gd name="T163" fmla="*/ 553 h 751"/>
                  <a:gd name="T164" fmla="+- 0 2898 2882"/>
                  <a:gd name="T165" fmla="*/ T164 w 187"/>
                  <a:gd name="T166" fmla="+- 0 569 -140"/>
                  <a:gd name="T167" fmla="*/ 569 h 751"/>
                  <a:gd name="T168" fmla="+- 0 2910 2882"/>
                  <a:gd name="T169" fmla="*/ T168 w 187"/>
                  <a:gd name="T170" fmla="+- 0 584 -140"/>
                  <a:gd name="T171" fmla="*/ 584 h 751"/>
                  <a:gd name="T172" fmla="+- 0 2924 2882"/>
                  <a:gd name="T173" fmla="*/ T172 w 187"/>
                  <a:gd name="T174" fmla="+- 0 595 -140"/>
                  <a:gd name="T175" fmla="*/ 595 h 751"/>
                  <a:gd name="T176" fmla="+- 0 2940 2882"/>
                  <a:gd name="T177" fmla="*/ T176 w 187"/>
                  <a:gd name="T178" fmla="+- 0 604 -140"/>
                  <a:gd name="T179" fmla="*/ 604 h 751"/>
                  <a:gd name="T180" fmla="+- 0 2957 2882"/>
                  <a:gd name="T181" fmla="*/ T180 w 187"/>
                  <a:gd name="T182" fmla="+- 0 609 -140"/>
                  <a:gd name="T183" fmla="*/ 609 h 751"/>
                  <a:gd name="T184" fmla="+- 0 2976 2882"/>
                  <a:gd name="T185" fmla="*/ T184 w 187"/>
                  <a:gd name="T186" fmla="+- 0 611 -140"/>
                  <a:gd name="T187" fmla="*/ 611 h 751"/>
                  <a:gd name="T188" fmla="+- 0 2994 2882"/>
                  <a:gd name="T189" fmla="*/ T188 w 187"/>
                  <a:gd name="T190" fmla="+- 0 609 -140"/>
                  <a:gd name="T191" fmla="*/ 609 h 751"/>
                  <a:gd name="T192" fmla="+- 0 3011 2882"/>
                  <a:gd name="T193" fmla="*/ T192 w 187"/>
                  <a:gd name="T194" fmla="+- 0 604 -140"/>
                  <a:gd name="T195" fmla="*/ 604 h 751"/>
                  <a:gd name="T196" fmla="+- 0 3027 2882"/>
                  <a:gd name="T197" fmla="*/ T196 w 187"/>
                  <a:gd name="T198" fmla="+- 0 595 -140"/>
                  <a:gd name="T199" fmla="*/ 595 h 751"/>
                  <a:gd name="T200" fmla="+- 0 3042 2882"/>
                  <a:gd name="T201" fmla="*/ T200 w 187"/>
                  <a:gd name="T202" fmla="+- 0 584 -140"/>
                  <a:gd name="T203" fmla="*/ 584 h 751"/>
                  <a:gd name="T204" fmla="+- 0 3054 2882"/>
                  <a:gd name="T205" fmla="*/ T204 w 187"/>
                  <a:gd name="T206" fmla="+- 0 569 -140"/>
                  <a:gd name="T207" fmla="*/ 569 h 751"/>
                  <a:gd name="T208" fmla="+- 0 3062 2882"/>
                  <a:gd name="T209" fmla="*/ T208 w 187"/>
                  <a:gd name="T210" fmla="+- 0 553 -140"/>
                  <a:gd name="T211" fmla="*/ 553 h 751"/>
                  <a:gd name="T212" fmla="+- 0 3067 2882"/>
                  <a:gd name="T213" fmla="*/ T212 w 187"/>
                  <a:gd name="T214" fmla="+- 0 536 -140"/>
                  <a:gd name="T215" fmla="*/ 536 h 751"/>
                  <a:gd name="T216" fmla="+- 0 3069 2882"/>
                  <a:gd name="T217" fmla="*/ T216 w 187"/>
                  <a:gd name="T218" fmla="+- 0 518 -140"/>
                  <a:gd name="T219" fmla="*/ 518 h 751"/>
                  <a:gd name="T220" fmla="+- 0 3067 2882"/>
                  <a:gd name="T221" fmla="*/ T220 w 187"/>
                  <a:gd name="T222" fmla="+- 0 499 -140"/>
                  <a:gd name="T223" fmla="*/ 499 h 751"/>
                  <a:gd name="T224" fmla="+- 0 3062 2882"/>
                  <a:gd name="T225" fmla="*/ T224 w 187"/>
                  <a:gd name="T226" fmla="+- 0 482 -140"/>
                  <a:gd name="T227" fmla="*/ 482 h 751"/>
                  <a:gd name="T228" fmla="+- 0 3054 2882"/>
                  <a:gd name="T229" fmla="*/ T228 w 187"/>
                  <a:gd name="T230" fmla="+- 0 466 -140"/>
                  <a:gd name="T231" fmla="*/ 466 h 751"/>
                  <a:gd name="T232" fmla="+- 0 3042 2882"/>
                  <a:gd name="T233" fmla="*/ T232 w 187"/>
                  <a:gd name="T234" fmla="+- 0 452 -140"/>
                  <a:gd name="T235" fmla="*/ 452 h 751"/>
                  <a:gd name="T236" fmla="+- 0 3027 2882"/>
                  <a:gd name="T237" fmla="*/ T236 w 187"/>
                  <a:gd name="T238" fmla="+- 0 440 -140"/>
                  <a:gd name="T239" fmla="*/ 440 h 751"/>
                  <a:gd name="T240" fmla="+- 0 3011 2882"/>
                  <a:gd name="T241" fmla="*/ T240 w 187"/>
                  <a:gd name="T242" fmla="+- 0 431 -140"/>
                  <a:gd name="T243" fmla="*/ 431 h 751"/>
                  <a:gd name="T244" fmla="+- 0 2994 2882"/>
                  <a:gd name="T245" fmla="*/ T244 w 187"/>
                  <a:gd name="T246" fmla="+- 0 426 -140"/>
                  <a:gd name="T247" fmla="*/ 426 h 751"/>
                  <a:gd name="T248" fmla="+- 0 2976 2882"/>
                  <a:gd name="T249" fmla="*/ T248 w 187"/>
                  <a:gd name="T250" fmla="+- 0 424 -140"/>
                  <a:gd name="T251" fmla="*/ 424 h 7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  <a:cxn ang="0">
                    <a:pos x="T245" y="T247"/>
                  </a:cxn>
                  <a:cxn ang="0">
                    <a:pos x="T249" y="T251"/>
                  </a:cxn>
                </a:cxnLst>
                <a:rect l="0" t="0" r="r" b="b"/>
                <a:pathLst>
                  <a:path w="187" h="751">
                    <a:moveTo>
                      <a:pt x="94" y="0"/>
                    </a:moveTo>
                    <a:lnTo>
                      <a:pt x="54" y="8"/>
                    </a:lnTo>
                    <a:lnTo>
                      <a:pt x="26" y="29"/>
                    </a:lnTo>
                    <a:lnTo>
                      <a:pt x="9" y="65"/>
                    </a:lnTo>
                    <a:lnTo>
                      <a:pt x="3" y="116"/>
                    </a:lnTo>
                    <a:lnTo>
                      <a:pt x="5" y="166"/>
                    </a:lnTo>
                    <a:lnTo>
                      <a:pt x="10" y="222"/>
                    </a:lnTo>
                    <a:lnTo>
                      <a:pt x="18" y="282"/>
                    </a:lnTo>
                    <a:lnTo>
                      <a:pt x="30" y="348"/>
                    </a:lnTo>
                    <a:lnTo>
                      <a:pt x="42" y="409"/>
                    </a:lnTo>
                    <a:lnTo>
                      <a:pt x="51" y="455"/>
                    </a:lnTo>
                    <a:lnTo>
                      <a:pt x="59" y="486"/>
                    </a:lnTo>
                    <a:lnTo>
                      <a:pt x="64" y="502"/>
                    </a:lnTo>
                    <a:lnTo>
                      <a:pt x="69" y="514"/>
                    </a:lnTo>
                    <a:lnTo>
                      <a:pt x="79" y="520"/>
                    </a:lnTo>
                    <a:lnTo>
                      <a:pt x="107" y="520"/>
                    </a:lnTo>
                    <a:lnTo>
                      <a:pt x="117" y="513"/>
                    </a:lnTo>
                    <a:lnTo>
                      <a:pt x="124" y="499"/>
                    </a:lnTo>
                    <a:lnTo>
                      <a:pt x="129" y="480"/>
                    </a:lnTo>
                    <a:lnTo>
                      <a:pt x="137" y="446"/>
                    </a:lnTo>
                    <a:lnTo>
                      <a:pt x="146" y="397"/>
                    </a:lnTo>
                    <a:lnTo>
                      <a:pt x="158" y="333"/>
                    </a:lnTo>
                    <a:lnTo>
                      <a:pt x="169" y="266"/>
                    </a:lnTo>
                    <a:lnTo>
                      <a:pt x="177" y="207"/>
                    </a:lnTo>
                    <a:lnTo>
                      <a:pt x="181" y="157"/>
                    </a:lnTo>
                    <a:lnTo>
                      <a:pt x="183" y="116"/>
                    </a:lnTo>
                    <a:lnTo>
                      <a:pt x="177" y="65"/>
                    </a:lnTo>
                    <a:lnTo>
                      <a:pt x="161" y="29"/>
                    </a:lnTo>
                    <a:lnTo>
                      <a:pt x="133" y="8"/>
                    </a:lnTo>
                    <a:lnTo>
                      <a:pt x="94" y="0"/>
                    </a:lnTo>
                    <a:close/>
                    <a:moveTo>
                      <a:pt x="94" y="564"/>
                    </a:moveTo>
                    <a:lnTo>
                      <a:pt x="75" y="566"/>
                    </a:lnTo>
                    <a:lnTo>
                      <a:pt x="58" y="571"/>
                    </a:lnTo>
                    <a:lnTo>
                      <a:pt x="42" y="580"/>
                    </a:lnTo>
                    <a:lnTo>
                      <a:pt x="28" y="592"/>
                    </a:lnTo>
                    <a:lnTo>
                      <a:pt x="16" y="606"/>
                    </a:lnTo>
                    <a:lnTo>
                      <a:pt x="7" y="622"/>
                    </a:lnTo>
                    <a:lnTo>
                      <a:pt x="2" y="639"/>
                    </a:lnTo>
                    <a:lnTo>
                      <a:pt x="0" y="658"/>
                    </a:lnTo>
                    <a:lnTo>
                      <a:pt x="2" y="676"/>
                    </a:lnTo>
                    <a:lnTo>
                      <a:pt x="7" y="693"/>
                    </a:lnTo>
                    <a:lnTo>
                      <a:pt x="16" y="709"/>
                    </a:lnTo>
                    <a:lnTo>
                      <a:pt x="28" y="724"/>
                    </a:lnTo>
                    <a:lnTo>
                      <a:pt x="42" y="735"/>
                    </a:lnTo>
                    <a:lnTo>
                      <a:pt x="58" y="744"/>
                    </a:lnTo>
                    <a:lnTo>
                      <a:pt x="75" y="749"/>
                    </a:lnTo>
                    <a:lnTo>
                      <a:pt x="94" y="751"/>
                    </a:lnTo>
                    <a:lnTo>
                      <a:pt x="112" y="749"/>
                    </a:lnTo>
                    <a:lnTo>
                      <a:pt x="129" y="744"/>
                    </a:lnTo>
                    <a:lnTo>
                      <a:pt x="145" y="735"/>
                    </a:lnTo>
                    <a:lnTo>
                      <a:pt x="160" y="724"/>
                    </a:lnTo>
                    <a:lnTo>
                      <a:pt x="172" y="709"/>
                    </a:lnTo>
                    <a:lnTo>
                      <a:pt x="180" y="693"/>
                    </a:lnTo>
                    <a:lnTo>
                      <a:pt x="185" y="676"/>
                    </a:lnTo>
                    <a:lnTo>
                      <a:pt x="187" y="658"/>
                    </a:lnTo>
                    <a:lnTo>
                      <a:pt x="185" y="639"/>
                    </a:lnTo>
                    <a:lnTo>
                      <a:pt x="180" y="622"/>
                    </a:lnTo>
                    <a:lnTo>
                      <a:pt x="172" y="606"/>
                    </a:lnTo>
                    <a:lnTo>
                      <a:pt x="160" y="592"/>
                    </a:lnTo>
                    <a:lnTo>
                      <a:pt x="145" y="580"/>
                    </a:lnTo>
                    <a:lnTo>
                      <a:pt x="129" y="571"/>
                    </a:lnTo>
                    <a:lnTo>
                      <a:pt x="112" y="566"/>
                    </a:lnTo>
                    <a:lnTo>
                      <a:pt x="94" y="564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657856" y="3535433"/>
              <a:ext cx="3767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See your doctor this week?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57248" y="4422394"/>
            <a:ext cx="3799840" cy="576326"/>
            <a:chOff x="1857248" y="4422394"/>
            <a:chExt cx="3799840" cy="576326"/>
          </a:xfrm>
        </p:grpSpPr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857248" y="4422394"/>
              <a:ext cx="660464" cy="576326"/>
              <a:chOff x="2268" y="-321"/>
              <a:chExt cx="1389" cy="1172"/>
            </a:xfrm>
          </p:grpSpPr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2268" y="-321"/>
                <a:ext cx="1389" cy="1172"/>
              </a:xfrm>
              <a:custGeom>
                <a:avLst/>
                <a:gdLst>
                  <a:gd name="T0" fmla="+- 0 3430 2268"/>
                  <a:gd name="T1" fmla="*/ T0 w 1389"/>
                  <a:gd name="T2" fmla="+- 0 -321 -321"/>
                  <a:gd name="T3" fmla="*/ -321 h 1172"/>
                  <a:gd name="T4" fmla="+- 0 2494 2268"/>
                  <a:gd name="T5" fmla="*/ T4 w 1389"/>
                  <a:gd name="T6" fmla="+- 0 -321 -321"/>
                  <a:gd name="T7" fmla="*/ -321 h 1172"/>
                  <a:gd name="T8" fmla="+- 0 2399 2268"/>
                  <a:gd name="T9" fmla="*/ T8 w 1389"/>
                  <a:gd name="T10" fmla="+- 0 -320 -321"/>
                  <a:gd name="T11" fmla="*/ -320 h 1172"/>
                  <a:gd name="T12" fmla="+- 0 2335 2268"/>
                  <a:gd name="T13" fmla="*/ T12 w 1389"/>
                  <a:gd name="T14" fmla="+- 0 -313 -321"/>
                  <a:gd name="T15" fmla="*/ -313 h 1172"/>
                  <a:gd name="T16" fmla="+- 0 2276 2268"/>
                  <a:gd name="T17" fmla="*/ T16 w 1389"/>
                  <a:gd name="T18" fmla="+- 0 -254 -321"/>
                  <a:gd name="T19" fmla="*/ -254 h 1172"/>
                  <a:gd name="T20" fmla="+- 0 2269 2268"/>
                  <a:gd name="T21" fmla="*/ T20 w 1389"/>
                  <a:gd name="T22" fmla="+- 0 -190 -321"/>
                  <a:gd name="T23" fmla="*/ -190 h 1172"/>
                  <a:gd name="T24" fmla="+- 0 2268 2268"/>
                  <a:gd name="T25" fmla="*/ T24 w 1389"/>
                  <a:gd name="T26" fmla="+- 0 -94 -321"/>
                  <a:gd name="T27" fmla="*/ -94 h 1172"/>
                  <a:gd name="T28" fmla="+- 0 2268 2268"/>
                  <a:gd name="T29" fmla="*/ T28 w 1389"/>
                  <a:gd name="T30" fmla="+- 0 624 -321"/>
                  <a:gd name="T31" fmla="*/ 624 h 1172"/>
                  <a:gd name="T32" fmla="+- 0 2269 2268"/>
                  <a:gd name="T33" fmla="*/ T32 w 1389"/>
                  <a:gd name="T34" fmla="+- 0 719 -321"/>
                  <a:gd name="T35" fmla="*/ 719 h 1172"/>
                  <a:gd name="T36" fmla="+- 0 2276 2268"/>
                  <a:gd name="T37" fmla="*/ T36 w 1389"/>
                  <a:gd name="T38" fmla="+- 0 783 -321"/>
                  <a:gd name="T39" fmla="*/ 783 h 1172"/>
                  <a:gd name="T40" fmla="+- 0 2335 2268"/>
                  <a:gd name="T41" fmla="*/ T40 w 1389"/>
                  <a:gd name="T42" fmla="+- 0 842 -321"/>
                  <a:gd name="T43" fmla="*/ 842 h 1172"/>
                  <a:gd name="T44" fmla="+- 0 2399 2268"/>
                  <a:gd name="T45" fmla="*/ T44 w 1389"/>
                  <a:gd name="T46" fmla="+- 0 850 -321"/>
                  <a:gd name="T47" fmla="*/ 850 h 1172"/>
                  <a:gd name="T48" fmla="+- 0 2494 2268"/>
                  <a:gd name="T49" fmla="*/ T48 w 1389"/>
                  <a:gd name="T50" fmla="+- 0 851 -321"/>
                  <a:gd name="T51" fmla="*/ 851 h 1172"/>
                  <a:gd name="T52" fmla="+- 0 3430 2268"/>
                  <a:gd name="T53" fmla="*/ T52 w 1389"/>
                  <a:gd name="T54" fmla="+- 0 851 -321"/>
                  <a:gd name="T55" fmla="*/ 851 h 1172"/>
                  <a:gd name="T56" fmla="+- 0 3525 2268"/>
                  <a:gd name="T57" fmla="*/ T56 w 1389"/>
                  <a:gd name="T58" fmla="+- 0 850 -321"/>
                  <a:gd name="T59" fmla="*/ 850 h 1172"/>
                  <a:gd name="T60" fmla="+- 0 3589 2268"/>
                  <a:gd name="T61" fmla="*/ T60 w 1389"/>
                  <a:gd name="T62" fmla="+- 0 842 -321"/>
                  <a:gd name="T63" fmla="*/ 842 h 1172"/>
                  <a:gd name="T64" fmla="+- 0 3648 2268"/>
                  <a:gd name="T65" fmla="*/ T64 w 1389"/>
                  <a:gd name="T66" fmla="+- 0 783 -321"/>
                  <a:gd name="T67" fmla="*/ 783 h 1172"/>
                  <a:gd name="T68" fmla="+- 0 3656 2268"/>
                  <a:gd name="T69" fmla="*/ T68 w 1389"/>
                  <a:gd name="T70" fmla="+- 0 719 -321"/>
                  <a:gd name="T71" fmla="*/ 719 h 1172"/>
                  <a:gd name="T72" fmla="+- 0 3657 2268"/>
                  <a:gd name="T73" fmla="*/ T72 w 1389"/>
                  <a:gd name="T74" fmla="+- 0 624 -321"/>
                  <a:gd name="T75" fmla="*/ 624 h 1172"/>
                  <a:gd name="T76" fmla="+- 0 3657 2268"/>
                  <a:gd name="T77" fmla="*/ T76 w 1389"/>
                  <a:gd name="T78" fmla="+- 0 -94 -321"/>
                  <a:gd name="T79" fmla="*/ -94 h 1172"/>
                  <a:gd name="T80" fmla="+- 0 3656 2268"/>
                  <a:gd name="T81" fmla="*/ T80 w 1389"/>
                  <a:gd name="T82" fmla="+- 0 -190 -321"/>
                  <a:gd name="T83" fmla="*/ -190 h 1172"/>
                  <a:gd name="T84" fmla="+- 0 3648 2268"/>
                  <a:gd name="T85" fmla="*/ T84 w 1389"/>
                  <a:gd name="T86" fmla="+- 0 -254 -321"/>
                  <a:gd name="T87" fmla="*/ -254 h 1172"/>
                  <a:gd name="T88" fmla="+- 0 3589 2268"/>
                  <a:gd name="T89" fmla="*/ T88 w 1389"/>
                  <a:gd name="T90" fmla="+- 0 -313 -321"/>
                  <a:gd name="T91" fmla="*/ -313 h 1172"/>
                  <a:gd name="T92" fmla="+- 0 3525 2268"/>
                  <a:gd name="T93" fmla="*/ T92 w 1389"/>
                  <a:gd name="T94" fmla="+- 0 -320 -321"/>
                  <a:gd name="T95" fmla="*/ -320 h 1172"/>
                  <a:gd name="T96" fmla="+- 0 3430 2268"/>
                  <a:gd name="T97" fmla="*/ T96 w 1389"/>
                  <a:gd name="T98" fmla="+- 0 -321 -321"/>
                  <a:gd name="T99" fmla="*/ -321 h 11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389" h="1172">
                    <a:moveTo>
                      <a:pt x="1162" y="0"/>
                    </a:moveTo>
                    <a:lnTo>
                      <a:pt x="226" y="0"/>
                    </a:lnTo>
                    <a:lnTo>
                      <a:pt x="131" y="1"/>
                    </a:lnTo>
                    <a:lnTo>
                      <a:pt x="67" y="8"/>
                    </a:lnTo>
                    <a:lnTo>
                      <a:pt x="8" y="67"/>
                    </a:lnTo>
                    <a:lnTo>
                      <a:pt x="1" y="131"/>
                    </a:lnTo>
                    <a:lnTo>
                      <a:pt x="0" y="227"/>
                    </a:lnTo>
                    <a:lnTo>
                      <a:pt x="0" y="945"/>
                    </a:lnTo>
                    <a:lnTo>
                      <a:pt x="1" y="1040"/>
                    </a:lnTo>
                    <a:lnTo>
                      <a:pt x="8" y="1104"/>
                    </a:lnTo>
                    <a:lnTo>
                      <a:pt x="67" y="1163"/>
                    </a:lnTo>
                    <a:lnTo>
                      <a:pt x="131" y="1171"/>
                    </a:lnTo>
                    <a:lnTo>
                      <a:pt x="226" y="1172"/>
                    </a:lnTo>
                    <a:lnTo>
                      <a:pt x="1162" y="1172"/>
                    </a:lnTo>
                    <a:lnTo>
                      <a:pt x="1257" y="1171"/>
                    </a:lnTo>
                    <a:lnTo>
                      <a:pt x="1321" y="1163"/>
                    </a:lnTo>
                    <a:lnTo>
                      <a:pt x="1380" y="1104"/>
                    </a:lnTo>
                    <a:lnTo>
                      <a:pt x="1388" y="1040"/>
                    </a:lnTo>
                    <a:lnTo>
                      <a:pt x="1389" y="945"/>
                    </a:lnTo>
                    <a:lnTo>
                      <a:pt x="1389" y="227"/>
                    </a:lnTo>
                    <a:lnTo>
                      <a:pt x="1388" y="131"/>
                    </a:lnTo>
                    <a:lnTo>
                      <a:pt x="1380" y="67"/>
                    </a:lnTo>
                    <a:lnTo>
                      <a:pt x="1321" y="8"/>
                    </a:lnTo>
                    <a:lnTo>
                      <a:pt x="1257" y="1"/>
                    </a:lnTo>
                    <a:lnTo>
                      <a:pt x="1162" y="0"/>
                    </a:lnTo>
                    <a:close/>
                  </a:path>
                </a:pathLst>
              </a:custGeom>
              <a:solidFill>
                <a:srgbClr val="FFFB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AutoShape 405"/>
              <p:cNvSpPr>
                <a:spLocks/>
              </p:cNvSpPr>
              <p:nvPr/>
            </p:nvSpPr>
            <p:spPr bwMode="auto">
              <a:xfrm>
                <a:off x="2702" y="-94"/>
                <a:ext cx="474" cy="751"/>
              </a:xfrm>
              <a:custGeom>
                <a:avLst/>
                <a:gdLst>
                  <a:gd name="T0" fmla="+- 0 2879 2702"/>
                  <a:gd name="T1" fmla="*/ T0 w 474"/>
                  <a:gd name="T2" fmla="+- 0 -29 -94"/>
                  <a:gd name="T3" fmla="*/ -29 h 751"/>
                  <a:gd name="T4" fmla="+- 0 2835 2702"/>
                  <a:gd name="T5" fmla="*/ T4 w 474"/>
                  <a:gd name="T6" fmla="+- 0 -87 -94"/>
                  <a:gd name="T7" fmla="*/ -87 h 751"/>
                  <a:gd name="T8" fmla="+- 0 2756 2702"/>
                  <a:gd name="T9" fmla="*/ T8 w 474"/>
                  <a:gd name="T10" fmla="+- 0 -87 -94"/>
                  <a:gd name="T11" fmla="*/ -87 h 751"/>
                  <a:gd name="T12" fmla="+- 0 2711 2702"/>
                  <a:gd name="T13" fmla="*/ T12 w 474"/>
                  <a:gd name="T14" fmla="+- 0 -29 -94"/>
                  <a:gd name="T15" fmla="*/ -29 h 751"/>
                  <a:gd name="T16" fmla="+- 0 2707 2702"/>
                  <a:gd name="T17" fmla="*/ T16 w 474"/>
                  <a:gd name="T18" fmla="+- 0 72 -94"/>
                  <a:gd name="T19" fmla="*/ 72 h 751"/>
                  <a:gd name="T20" fmla="+- 0 2720 2702"/>
                  <a:gd name="T21" fmla="*/ T20 w 474"/>
                  <a:gd name="T22" fmla="+- 0 188 -94"/>
                  <a:gd name="T23" fmla="*/ 188 h 751"/>
                  <a:gd name="T24" fmla="+- 0 2744 2702"/>
                  <a:gd name="T25" fmla="*/ T24 w 474"/>
                  <a:gd name="T26" fmla="+- 0 314 -94"/>
                  <a:gd name="T27" fmla="*/ 314 h 751"/>
                  <a:gd name="T28" fmla="+- 0 2761 2702"/>
                  <a:gd name="T29" fmla="*/ T28 w 474"/>
                  <a:gd name="T30" fmla="+- 0 391 -94"/>
                  <a:gd name="T31" fmla="*/ 391 h 751"/>
                  <a:gd name="T32" fmla="+- 0 2771 2702"/>
                  <a:gd name="T33" fmla="*/ T32 w 474"/>
                  <a:gd name="T34" fmla="+- 0 420 -94"/>
                  <a:gd name="T35" fmla="*/ 420 h 751"/>
                  <a:gd name="T36" fmla="+- 0 2809 2702"/>
                  <a:gd name="T37" fmla="*/ T36 w 474"/>
                  <a:gd name="T38" fmla="+- 0 426 -94"/>
                  <a:gd name="T39" fmla="*/ 426 h 751"/>
                  <a:gd name="T40" fmla="+- 0 2826 2702"/>
                  <a:gd name="T41" fmla="*/ T40 w 474"/>
                  <a:gd name="T42" fmla="+- 0 404 -94"/>
                  <a:gd name="T43" fmla="*/ 404 h 751"/>
                  <a:gd name="T44" fmla="+- 0 2839 2702"/>
                  <a:gd name="T45" fmla="*/ T44 w 474"/>
                  <a:gd name="T46" fmla="+- 0 352 -94"/>
                  <a:gd name="T47" fmla="*/ 352 h 751"/>
                  <a:gd name="T48" fmla="+- 0 2860 2702"/>
                  <a:gd name="T49" fmla="*/ T48 w 474"/>
                  <a:gd name="T50" fmla="+- 0 239 -94"/>
                  <a:gd name="T51" fmla="*/ 239 h 751"/>
                  <a:gd name="T52" fmla="+- 0 2879 2702"/>
                  <a:gd name="T53" fmla="*/ T52 w 474"/>
                  <a:gd name="T54" fmla="+- 0 112 -94"/>
                  <a:gd name="T55" fmla="*/ 112 h 751"/>
                  <a:gd name="T56" fmla="+- 0 2885 2702"/>
                  <a:gd name="T57" fmla="*/ T56 w 474"/>
                  <a:gd name="T58" fmla="+- 0 22 -94"/>
                  <a:gd name="T59" fmla="*/ 22 h 751"/>
                  <a:gd name="T60" fmla="+- 0 2887 2702"/>
                  <a:gd name="T61" fmla="*/ T60 w 474"/>
                  <a:gd name="T62" fmla="+- 0 545 -94"/>
                  <a:gd name="T63" fmla="*/ 545 h 751"/>
                  <a:gd name="T64" fmla="+- 0 2874 2702"/>
                  <a:gd name="T65" fmla="*/ T64 w 474"/>
                  <a:gd name="T66" fmla="+- 0 512 -94"/>
                  <a:gd name="T67" fmla="*/ 512 h 751"/>
                  <a:gd name="T68" fmla="+- 0 2847 2702"/>
                  <a:gd name="T69" fmla="*/ T68 w 474"/>
                  <a:gd name="T70" fmla="+- 0 485 -94"/>
                  <a:gd name="T71" fmla="*/ 485 h 751"/>
                  <a:gd name="T72" fmla="+- 0 2814 2702"/>
                  <a:gd name="T73" fmla="*/ T72 w 474"/>
                  <a:gd name="T74" fmla="+- 0 472 -94"/>
                  <a:gd name="T75" fmla="*/ 472 h 751"/>
                  <a:gd name="T76" fmla="+- 0 2777 2702"/>
                  <a:gd name="T77" fmla="*/ T76 w 474"/>
                  <a:gd name="T78" fmla="+- 0 472 -94"/>
                  <a:gd name="T79" fmla="*/ 472 h 751"/>
                  <a:gd name="T80" fmla="+- 0 2744 2702"/>
                  <a:gd name="T81" fmla="*/ T80 w 474"/>
                  <a:gd name="T82" fmla="+- 0 485 -94"/>
                  <a:gd name="T83" fmla="*/ 485 h 751"/>
                  <a:gd name="T84" fmla="+- 0 2718 2702"/>
                  <a:gd name="T85" fmla="*/ T84 w 474"/>
                  <a:gd name="T86" fmla="+- 0 512 -94"/>
                  <a:gd name="T87" fmla="*/ 512 h 751"/>
                  <a:gd name="T88" fmla="+- 0 2704 2702"/>
                  <a:gd name="T89" fmla="*/ T88 w 474"/>
                  <a:gd name="T90" fmla="+- 0 545 -94"/>
                  <a:gd name="T91" fmla="*/ 545 h 751"/>
                  <a:gd name="T92" fmla="+- 0 2704 2702"/>
                  <a:gd name="T93" fmla="*/ T92 w 474"/>
                  <a:gd name="T94" fmla="+- 0 582 -94"/>
                  <a:gd name="T95" fmla="*/ 582 h 751"/>
                  <a:gd name="T96" fmla="+- 0 2718 2702"/>
                  <a:gd name="T97" fmla="*/ T96 w 474"/>
                  <a:gd name="T98" fmla="+- 0 615 -94"/>
                  <a:gd name="T99" fmla="*/ 615 h 751"/>
                  <a:gd name="T100" fmla="+- 0 2744 2702"/>
                  <a:gd name="T101" fmla="*/ T100 w 474"/>
                  <a:gd name="T102" fmla="+- 0 641 -94"/>
                  <a:gd name="T103" fmla="*/ 641 h 751"/>
                  <a:gd name="T104" fmla="+- 0 2777 2702"/>
                  <a:gd name="T105" fmla="*/ T104 w 474"/>
                  <a:gd name="T106" fmla="+- 0 655 -94"/>
                  <a:gd name="T107" fmla="*/ 655 h 751"/>
                  <a:gd name="T108" fmla="+- 0 2814 2702"/>
                  <a:gd name="T109" fmla="*/ T108 w 474"/>
                  <a:gd name="T110" fmla="+- 0 655 -94"/>
                  <a:gd name="T111" fmla="*/ 655 h 751"/>
                  <a:gd name="T112" fmla="+- 0 2847 2702"/>
                  <a:gd name="T113" fmla="*/ T112 w 474"/>
                  <a:gd name="T114" fmla="+- 0 641 -94"/>
                  <a:gd name="T115" fmla="*/ 641 h 751"/>
                  <a:gd name="T116" fmla="+- 0 2874 2702"/>
                  <a:gd name="T117" fmla="*/ T116 w 474"/>
                  <a:gd name="T118" fmla="+- 0 615 -94"/>
                  <a:gd name="T119" fmla="*/ 615 h 751"/>
                  <a:gd name="T120" fmla="+- 0 2887 2702"/>
                  <a:gd name="T121" fmla="*/ T120 w 474"/>
                  <a:gd name="T122" fmla="+- 0 582 -94"/>
                  <a:gd name="T123" fmla="*/ 582 h 751"/>
                  <a:gd name="T124" fmla="+- 0 3172 2702"/>
                  <a:gd name="T125" fmla="*/ T124 w 474"/>
                  <a:gd name="T126" fmla="+- 0 22 -94"/>
                  <a:gd name="T127" fmla="*/ 22 h 751"/>
                  <a:gd name="T128" fmla="+- 0 3149 2702"/>
                  <a:gd name="T129" fmla="*/ T128 w 474"/>
                  <a:gd name="T130" fmla="+- 0 -65 -94"/>
                  <a:gd name="T131" fmla="*/ -65 h 751"/>
                  <a:gd name="T132" fmla="+- 0 3083 2702"/>
                  <a:gd name="T133" fmla="*/ T132 w 474"/>
                  <a:gd name="T134" fmla="+- 0 -94 -94"/>
                  <a:gd name="T135" fmla="*/ -94 h 751"/>
                  <a:gd name="T136" fmla="+- 0 3015 2702"/>
                  <a:gd name="T137" fmla="*/ T136 w 474"/>
                  <a:gd name="T138" fmla="+- 0 -65 -94"/>
                  <a:gd name="T139" fmla="*/ -65 h 751"/>
                  <a:gd name="T140" fmla="+- 0 2992 2702"/>
                  <a:gd name="T141" fmla="*/ T140 w 474"/>
                  <a:gd name="T142" fmla="+- 0 22 -94"/>
                  <a:gd name="T143" fmla="*/ 22 h 751"/>
                  <a:gd name="T144" fmla="+- 0 2999 2702"/>
                  <a:gd name="T145" fmla="*/ T144 w 474"/>
                  <a:gd name="T146" fmla="+- 0 127 -94"/>
                  <a:gd name="T147" fmla="*/ 127 h 751"/>
                  <a:gd name="T148" fmla="+- 0 3018 2702"/>
                  <a:gd name="T149" fmla="*/ T148 w 474"/>
                  <a:gd name="T150" fmla="+- 0 254 -94"/>
                  <a:gd name="T151" fmla="*/ 254 h 751"/>
                  <a:gd name="T152" fmla="+- 0 3040 2702"/>
                  <a:gd name="T153" fmla="*/ T152 w 474"/>
                  <a:gd name="T154" fmla="+- 0 360 -94"/>
                  <a:gd name="T155" fmla="*/ 360 h 751"/>
                  <a:gd name="T156" fmla="+- 0 3053 2702"/>
                  <a:gd name="T157" fmla="*/ T156 w 474"/>
                  <a:gd name="T158" fmla="+- 0 408 -94"/>
                  <a:gd name="T159" fmla="*/ 408 h 751"/>
                  <a:gd name="T160" fmla="+- 0 3068 2702"/>
                  <a:gd name="T161" fmla="*/ T160 w 474"/>
                  <a:gd name="T162" fmla="+- 0 426 -94"/>
                  <a:gd name="T163" fmla="*/ 426 h 751"/>
                  <a:gd name="T164" fmla="+- 0 3106 2702"/>
                  <a:gd name="T165" fmla="*/ T164 w 474"/>
                  <a:gd name="T166" fmla="+- 0 419 -94"/>
                  <a:gd name="T167" fmla="*/ 419 h 751"/>
                  <a:gd name="T168" fmla="+- 0 3118 2702"/>
                  <a:gd name="T169" fmla="*/ T168 w 474"/>
                  <a:gd name="T170" fmla="+- 0 386 -94"/>
                  <a:gd name="T171" fmla="*/ 386 h 751"/>
                  <a:gd name="T172" fmla="+- 0 3135 2702"/>
                  <a:gd name="T173" fmla="*/ T172 w 474"/>
                  <a:gd name="T174" fmla="+- 0 303 -94"/>
                  <a:gd name="T175" fmla="*/ 303 h 751"/>
                  <a:gd name="T176" fmla="+- 0 3158 2702"/>
                  <a:gd name="T177" fmla="*/ T176 w 474"/>
                  <a:gd name="T178" fmla="+- 0 171 -94"/>
                  <a:gd name="T179" fmla="*/ 171 h 751"/>
                  <a:gd name="T180" fmla="+- 0 3170 2702"/>
                  <a:gd name="T181" fmla="*/ T180 w 474"/>
                  <a:gd name="T182" fmla="+- 0 63 -94"/>
                  <a:gd name="T183" fmla="*/ 63 h 751"/>
                  <a:gd name="T184" fmla="+- 0 3176 2702"/>
                  <a:gd name="T185" fmla="*/ T184 w 474"/>
                  <a:gd name="T186" fmla="+- 0 563 -94"/>
                  <a:gd name="T187" fmla="*/ 563 h 751"/>
                  <a:gd name="T188" fmla="+- 0 3169 2702"/>
                  <a:gd name="T189" fmla="*/ T188 w 474"/>
                  <a:gd name="T190" fmla="+- 0 527 -94"/>
                  <a:gd name="T191" fmla="*/ 527 h 751"/>
                  <a:gd name="T192" fmla="+- 0 3148 2702"/>
                  <a:gd name="T193" fmla="*/ T192 w 474"/>
                  <a:gd name="T194" fmla="+- 0 497 -94"/>
                  <a:gd name="T195" fmla="*/ 497 h 751"/>
                  <a:gd name="T196" fmla="+- 0 3118 2702"/>
                  <a:gd name="T197" fmla="*/ T196 w 474"/>
                  <a:gd name="T198" fmla="+- 0 477 -94"/>
                  <a:gd name="T199" fmla="*/ 477 h 751"/>
                  <a:gd name="T200" fmla="+- 0 3083 2702"/>
                  <a:gd name="T201" fmla="*/ T200 w 474"/>
                  <a:gd name="T202" fmla="+- 0 470 -94"/>
                  <a:gd name="T203" fmla="*/ 470 h 751"/>
                  <a:gd name="T204" fmla="+- 0 3047 2702"/>
                  <a:gd name="T205" fmla="*/ T204 w 474"/>
                  <a:gd name="T206" fmla="+- 0 477 -94"/>
                  <a:gd name="T207" fmla="*/ 477 h 751"/>
                  <a:gd name="T208" fmla="+- 0 3016 2702"/>
                  <a:gd name="T209" fmla="*/ T208 w 474"/>
                  <a:gd name="T210" fmla="+- 0 497 -94"/>
                  <a:gd name="T211" fmla="*/ 497 h 751"/>
                  <a:gd name="T212" fmla="+- 0 2996 2702"/>
                  <a:gd name="T213" fmla="*/ T212 w 474"/>
                  <a:gd name="T214" fmla="+- 0 527 -94"/>
                  <a:gd name="T215" fmla="*/ 527 h 751"/>
                  <a:gd name="T216" fmla="+- 0 2989 2702"/>
                  <a:gd name="T217" fmla="*/ T216 w 474"/>
                  <a:gd name="T218" fmla="+- 0 563 -94"/>
                  <a:gd name="T219" fmla="*/ 563 h 751"/>
                  <a:gd name="T220" fmla="+- 0 2996 2702"/>
                  <a:gd name="T221" fmla="*/ T220 w 474"/>
                  <a:gd name="T222" fmla="+- 0 599 -94"/>
                  <a:gd name="T223" fmla="*/ 599 h 751"/>
                  <a:gd name="T224" fmla="+- 0 3016 2702"/>
                  <a:gd name="T225" fmla="*/ T224 w 474"/>
                  <a:gd name="T226" fmla="+- 0 629 -94"/>
                  <a:gd name="T227" fmla="*/ 629 h 751"/>
                  <a:gd name="T228" fmla="+- 0 3047 2702"/>
                  <a:gd name="T229" fmla="*/ T228 w 474"/>
                  <a:gd name="T230" fmla="+- 0 649 -94"/>
                  <a:gd name="T231" fmla="*/ 649 h 751"/>
                  <a:gd name="T232" fmla="+- 0 3083 2702"/>
                  <a:gd name="T233" fmla="*/ T232 w 474"/>
                  <a:gd name="T234" fmla="+- 0 656 -94"/>
                  <a:gd name="T235" fmla="*/ 656 h 751"/>
                  <a:gd name="T236" fmla="+- 0 3118 2702"/>
                  <a:gd name="T237" fmla="*/ T236 w 474"/>
                  <a:gd name="T238" fmla="+- 0 649 -94"/>
                  <a:gd name="T239" fmla="*/ 649 h 751"/>
                  <a:gd name="T240" fmla="+- 0 3148 2702"/>
                  <a:gd name="T241" fmla="*/ T240 w 474"/>
                  <a:gd name="T242" fmla="+- 0 629 -94"/>
                  <a:gd name="T243" fmla="*/ 629 h 751"/>
                  <a:gd name="T244" fmla="+- 0 3169 2702"/>
                  <a:gd name="T245" fmla="*/ T244 w 474"/>
                  <a:gd name="T246" fmla="+- 0 599 -94"/>
                  <a:gd name="T247" fmla="*/ 599 h 751"/>
                  <a:gd name="T248" fmla="+- 0 3176 2702"/>
                  <a:gd name="T249" fmla="*/ T248 w 474"/>
                  <a:gd name="T250" fmla="+- 0 563 -94"/>
                  <a:gd name="T251" fmla="*/ 563 h 7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  <a:cxn ang="0">
                    <a:pos x="T245" y="T247"/>
                  </a:cxn>
                  <a:cxn ang="0">
                    <a:pos x="T249" y="T251"/>
                  </a:cxn>
                </a:cxnLst>
                <a:rect l="0" t="0" r="r" b="b"/>
                <a:pathLst>
                  <a:path w="474" h="751">
                    <a:moveTo>
                      <a:pt x="183" y="116"/>
                    </a:moveTo>
                    <a:lnTo>
                      <a:pt x="177" y="65"/>
                    </a:lnTo>
                    <a:lnTo>
                      <a:pt x="161" y="29"/>
                    </a:lnTo>
                    <a:lnTo>
                      <a:pt x="133" y="7"/>
                    </a:lnTo>
                    <a:lnTo>
                      <a:pt x="94" y="0"/>
                    </a:lnTo>
                    <a:lnTo>
                      <a:pt x="54" y="7"/>
                    </a:lnTo>
                    <a:lnTo>
                      <a:pt x="26" y="29"/>
                    </a:lnTo>
                    <a:lnTo>
                      <a:pt x="9" y="65"/>
                    </a:lnTo>
                    <a:lnTo>
                      <a:pt x="3" y="116"/>
                    </a:lnTo>
                    <a:lnTo>
                      <a:pt x="5" y="166"/>
                    </a:lnTo>
                    <a:lnTo>
                      <a:pt x="10" y="221"/>
                    </a:lnTo>
                    <a:lnTo>
                      <a:pt x="18" y="282"/>
                    </a:lnTo>
                    <a:lnTo>
                      <a:pt x="30" y="348"/>
                    </a:lnTo>
                    <a:lnTo>
                      <a:pt x="42" y="408"/>
                    </a:lnTo>
                    <a:lnTo>
                      <a:pt x="51" y="454"/>
                    </a:lnTo>
                    <a:lnTo>
                      <a:pt x="59" y="485"/>
                    </a:lnTo>
                    <a:lnTo>
                      <a:pt x="64" y="502"/>
                    </a:lnTo>
                    <a:lnTo>
                      <a:pt x="69" y="514"/>
                    </a:lnTo>
                    <a:lnTo>
                      <a:pt x="79" y="520"/>
                    </a:lnTo>
                    <a:lnTo>
                      <a:pt x="107" y="520"/>
                    </a:lnTo>
                    <a:lnTo>
                      <a:pt x="117" y="513"/>
                    </a:lnTo>
                    <a:lnTo>
                      <a:pt x="124" y="498"/>
                    </a:lnTo>
                    <a:lnTo>
                      <a:pt x="129" y="480"/>
                    </a:lnTo>
                    <a:lnTo>
                      <a:pt x="137" y="446"/>
                    </a:lnTo>
                    <a:lnTo>
                      <a:pt x="146" y="397"/>
                    </a:lnTo>
                    <a:lnTo>
                      <a:pt x="158" y="333"/>
                    </a:lnTo>
                    <a:lnTo>
                      <a:pt x="169" y="265"/>
                    </a:lnTo>
                    <a:lnTo>
                      <a:pt x="177" y="206"/>
                    </a:lnTo>
                    <a:lnTo>
                      <a:pt x="181" y="157"/>
                    </a:lnTo>
                    <a:lnTo>
                      <a:pt x="183" y="116"/>
                    </a:lnTo>
                    <a:moveTo>
                      <a:pt x="187" y="657"/>
                    </a:moveTo>
                    <a:lnTo>
                      <a:pt x="185" y="639"/>
                    </a:lnTo>
                    <a:lnTo>
                      <a:pt x="180" y="621"/>
                    </a:lnTo>
                    <a:lnTo>
                      <a:pt x="172" y="606"/>
                    </a:lnTo>
                    <a:lnTo>
                      <a:pt x="160" y="591"/>
                    </a:lnTo>
                    <a:lnTo>
                      <a:pt x="145" y="579"/>
                    </a:lnTo>
                    <a:lnTo>
                      <a:pt x="129" y="571"/>
                    </a:lnTo>
                    <a:lnTo>
                      <a:pt x="112" y="566"/>
                    </a:lnTo>
                    <a:lnTo>
                      <a:pt x="94" y="564"/>
                    </a:lnTo>
                    <a:lnTo>
                      <a:pt x="75" y="566"/>
                    </a:lnTo>
                    <a:lnTo>
                      <a:pt x="58" y="571"/>
                    </a:lnTo>
                    <a:lnTo>
                      <a:pt x="42" y="579"/>
                    </a:lnTo>
                    <a:lnTo>
                      <a:pt x="28" y="591"/>
                    </a:lnTo>
                    <a:lnTo>
                      <a:pt x="16" y="606"/>
                    </a:lnTo>
                    <a:lnTo>
                      <a:pt x="7" y="621"/>
                    </a:lnTo>
                    <a:lnTo>
                      <a:pt x="2" y="639"/>
                    </a:lnTo>
                    <a:lnTo>
                      <a:pt x="0" y="657"/>
                    </a:lnTo>
                    <a:lnTo>
                      <a:pt x="2" y="676"/>
                    </a:lnTo>
                    <a:lnTo>
                      <a:pt x="7" y="693"/>
                    </a:lnTo>
                    <a:lnTo>
                      <a:pt x="16" y="709"/>
                    </a:lnTo>
                    <a:lnTo>
                      <a:pt x="28" y="723"/>
                    </a:lnTo>
                    <a:lnTo>
                      <a:pt x="42" y="735"/>
                    </a:lnTo>
                    <a:lnTo>
                      <a:pt x="58" y="743"/>
                    </a:lnTo>
                    <a:lnTo>
                      <a:pt x="75" y="749"/>
                    </a:lnTo>
                    <a:lnTo>
                      <a:pt x="94" y="750"/>
                    </a:lnTo>
                    <a:lnTo>
                      <a:pt x="112" y="749"/>
                    </a:lnTo>
                    <a:lnTo>
                      <a:pt x="129" y="743"/>
                    </a:lnTo>
                    <a:lnTo>
                      <a:pt x="145" y="735"/>
                    </a:lnTo>
                    <a:lnTo>
                      <a:pt x="160" y="723"/>
                    </a:lnTo>
                    <a:lnTo>
                      <a:pt x="172" y="709"/>
                    </a:lnTo>
                    <a:lnTo>
                      <a:pt x="180" y="693"/>
                    </a:lnTo>
                    <a:lnTo>
                      <a:pt x="185" y="676"/>
                    </a:lnTo>
                    <a:lnTo>
                      <a:pt x="187" y="657"/>
                    </a:lnTo>
                    <a:moveTo>
                      <a:pt x="470" y="116"/>
                    </a:moveTo>
                    <a:lnTo>
                      <a:pt x="464" y="65"/>
                    </a:lnTo>
                    <a:lnTo>
                      <a:pt x="447" y="29"/>
                    </a:lnTo>
                    <a:lnTo>
                      <a:pt x="420" y="7"/>
                    </a:lnTo>
                    <a:lnTo>
                      <a:pt x="381" y="0"/>
                    </a:lnTo>
                    <a:lnTo>
                      <a:pt x="341" y="7"/>
                    </a:lnTo>
                    <a:lnTo>
                      <a:pt x="313" y="29"/>
                    </a:lnTo>
                    <a:lnTo>
                      <a:pt x="296" y="65"/>
                    </a:lnTo>
                    <a:lnTo>
                      <a:pt x="290" y="116"/>
                    </a:lnTo>
                    <a:lnTo>
                      <a:pt x="292" y="166"/>
                    </a:lnTo>
                    <a:lnTo>
                      <a:pt x="297" y="221"/>
                    </a:lnTo>
                    <a:lnTo>
                      <a:pt x="305" y="282"/>
                    </a:lnTo>
                    <a:lnTo>
                      <a:pt x="316" y="348"/>
                    </a:lnTo>
                    <a:lnTo>
                      <a:pt x="328" y="408"/>
                    </a:lnTo>
                    <a:lnTo>
                      <a:pt x="338" y="454"/>
                    </a:lnTo>
                    <a:lnTo>
                      <a:pt x="346" y="485"/>
                    </a:lnTo>
                    <a:lnTo>
                      <a:pt x="351" y="502"/>
                    </a:lnTo>
                    <a:lnTo>
                      <a:pt x="356" y="514"/>
                    </a:lnTo>
                    <a:lnTo>
                      <a:pt x="366" y="520"/>
                    </a:lnTo>
                    <a:lnTo>
                      <a:pt x="394" y="520"/>
                    </a:lnTo>
                    <a:lnTo>
                      <a:pt x="404" y="513"/>
                    </a:lnTo>
                    <a:lnTo>
                      <a:pt x="410" y="498"/>
                    </a:lnTo>
                    <a:lnTo>
                      <a:pt x="416" y="480"/>
                    </a:lnTo>
                    <a:lnTo>
                      <a:pt x="424" y="446"/>
                    </a:lnTo>
                    <a:lnTo>
                      <a:pt x="433" y="397"/>
                    </a:lnTo>
                    <a:lnTo>
                      <a:pt x="445" y="333"/>
                    </a:lnTo>
                    <a:lnTo>
                      <a:pt x="456" y="265"/>
                    </a:lnTo>
                    <a:lnTo>
                      <a:pt x="463" y="206"/>
                    </a:lnTo>
                    <a:lnTo>
                      <a:pt x="468" y="157"/>
                    </a:lnTo>
                    <a:lnTo>
                      <a:pt x="470" y="116"/>
                    </a:lnTo>
                    <a:moveTo>
                      <a:pt x="474" y="657"/>
                    </a:moveTo>
                    <a:lnTo>
                      <a:pt x="472" y="639"/>
                    </a:lnTo>
                    <a:lnTo>
                      <a:pt x="467" y="621"/>
                    </a:lnTo>
                    <a:lnTo>
                      <a:pt x="458" y="606"/>
                    </a:lnTo>
                    <a:lnTo>
                      <a:pt x="446" y="591"/>
                    </a:lnTo>
                    <a:lnTo>
                      <a:pt x="432" y="579"/>
                    </a:lnTo>
                    <a:lnTo>
                      <a:pt x="416" y="571"/>
                    </a:lnTo>
                    <a:lnTo>
                      <a:pt x="399" y="566"/>
                    </a:lnTo>
                    <a:lnTo>
                      <a:pt x="381" y="564"/>
                    </a:lnTo>
                    <a:lnTo>
                      <a:pt x="362" y="566"/>
                    </a:lnTo>
                    <a:lnTo>
                      <a:pt x="345" y="571"/>
                    </a:lnTo>
                    <a:lnTo>
                      <a:pt x="329" y="579"/>
                    </a:lnTo>
                    <a:lnTo>
                      <a:pt x="314" y="591"/>
                    </a:lnTo>
                    <a:lnTo>
                      <a:pt x="302" y="606"/>
                    </a:lnTo>
                    <a:lnTo>
                      <a:pt x="294" y="621"/>
                    </a:lnTo>
                    <a:lnTo>
                      <a:pt x="289" y="639"/>
                    </a:lnTo>
                    <a:lnTo>
                      <a:pt x="287" y="657"/>
                    </a:lnTo>
                    <a:lnTo>
                      <a:pt x="289" y="676"/>
                    </a:lnTo>
                    <a:lnTo>
                      <a:pt x="294" y="693"/>
                    </a:lnTo>
                    <a:lnTo>
                      <a:pt x="302" y="709"/>
                    </a:lnTo>
                    <a:lnTo>
                      <a:pt x="314" y="723"/>
                    </a:lnTo>
                    <a:lnTo>
                      <a:pt x="329" y="735"/>
                    </a:lnTo>
                    <a:lnTo>
                      <a:pt x="345" y="743"/>
                    </a:lnTo>
                    <a:lnTo>
                      <a:pt x="362" y="749"/>
                    </a:lnTo>
                    <a:lnTo>
                      <a:pt x="381" y="750"/>
                    </a:lnTo>
                    <a:lnTo>
                      <a:pt x="399" y="749"/>
                    </a:lnTo>
                    <a:lnTo>
                      <a:pt x="416" y="743"/>
                    </a:lnTo>
                    <a:lnTo>
                      <a:pt x="432" y="735"/>
                    </a:lnTo>
                    <a:lnTo>
                      <a:pt x="446" y="723"/>
                    </a:lnTo>
                    <a:lnTo>
                      <a:pt x="458" y="709"/>
                    </a:lnTo>
                    <a:lnTo>
                      <a:pt x="467" y="693"/>
                    </a:lnTo>
                    <a:lnTo>
                      <a:pt x="472" y="676"/>
                    </a:lnTo>
                    <a:lnTo>
                      <a:pt x="474" y="657"/>
                    </a:lnTo>
                  </a:path>
                </a:pathLst>
              </a:custGeom>
              <a:solidFill>
                <a:srgbClr val="D223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755392" y="4534020"/>
              <a:ext cx="2901696" cy="369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See your doctor today?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37104" y="5532576"/>
            <a:ext cx="3389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Call 9-1-1 or another emergency service?</a:t>
            </a:r>
            <a:endParaRPr lang="en-US" dirty="0"/>
          </a:p>
        </p:txBody>
      </p:sp>
      <p:pic>
        <p:nvPicPr>
          <p:cNvPr id="16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016" y="4081025"/>
            <a:ext cx="2985262" cy="27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ular Callout 16"/>
          <p:cNvSpPr/>
          <p:nvPr/>
        </p:nvSpPr>
        <p:spPr>
          <a:xfrm>
            <a:off x="8843074" y="3584250"/>
            <a:ext cx="3011424" cy="580971"/>
          </a:xfrm>
          <a:prstGeom prst="wedgeRoundRectCallout">
            <a:avLst>
              <a:gd name="adj1" fmla="val -40402"/>
              <a:gd name="adj2" fmla="val 935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843074" y="3613125"/>
            <a:ext cx="2793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My friend took some new pills and is now really sick!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78647" y="2252962"/>
            <a:ext cx="3591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Call 9-1-1 or another emergency service!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248" y="5440172"/>
            <a:ext cx="752766" cy="7527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754" y="1953734"/>
            <a:ext cx="945559" cy="94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6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you…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89888" y="1938528"/>
            <a:ext cx="5162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Are having stomach pain and vomiting?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Should you…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893824" y="3593338"/>
            <a:ext cx="4232656" cy="564134"/>
            <a:chOff x="1893824" y="3593338"/>
            <a:chExt cx="4232656" cy="564134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893824" y="3593338"/>
              <a:ext cx="739648" cy="564134"/>
              <a:chOff x="2268" y="-366"/>
              <a:chExt cx="1408" cy="1172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2268" y="-366"/>
                <a:ext cx="1408" cy="1172"/>
              </a:xfrm>
              <a:custGeom>
                <a:avLst/>
                <a:gdLst>
                  <a:gd name="T0" fmla="+- 0 3449 2268"/>
                  <a:gd name="T1" fmla="*/ T0 w 1408"/>
                  <a:gd name="T2" fmla="+- 0 -366 -366"/>
                  <a:gd name="T3" fmla="*/ -366 h 1172"/>
                  <a:gd name="T4" fmla="+- 0 2494 2268"/>
                  <a:gd name="T5" fmla="*/ T4 w 1408"/>
                  <a:gd name="T6" fmla="+- 0 -366 -366"/>
                  <a:gd name="T7" fmla="*/ -366 h 1172"/>
                  <a:gd name="T8" fmla="+- 0 2399 2268"/>
                  <a:gd name="T9" fmla="*/ T8 w 1408"/>
                  <a:gd name="T10" fmla="+- 0 -365 -366"/>
                  <a:gd name="T11" fmla="*/ -365 h 1172"/>
                  <a:gd name="T12" fmla="+- 0 2335 2268"/>
                  <a:gd name="T13" fmla="*/ T12 w 1408"/>
                  <a:gd name="T14" fmla="+- 0 -358 -366"/>
                  <a:gd name="T15" fmla="*/ -358 h 1172"/>
                  <a:gd name="T16" fmla="+- 0 2276 2268"/>
                  <a:gd name="T17" fmla="*/ T16 w 1408"/>
                  <a:gd name="T18" fmla="+- 0 -299 -366"/>
                  <a:gd name="T19" fmla="*/ -299 h 1172"/>
                  <a:gd name="T20" fmla="+- 0 2269 2268"/>
                  <a:gd name="T21" fmla="*/ T20 w 1408"/>
                  <a:gd name="T22" fmla="+- 0 -235 -366"/>
                  <a:gd name="T23" fmla="*/ -235 h 1172"/>
                  <a:gd name="T24" fmla="+- 0 2268 2268"/>
                  <a:gd name="T25" fmla="*/ T24 w 1408"/>
                  <a:gd name="T26" fmla="+- 0 -140 -366"/>
                  <a:gd name="T27" fmla="*/ -140 h 1172"/>
                  <a:gd name="T28" fmla="+- 0 2268 2268"/>
                  <a:gd name="T29" fmla="*/ T28 w 1408"/>
                  <a:gd name="T30" fmla="+- 0 578 -366"/>
                  <a:gd name="T31" fmla="*/ 578 h 1172"/>
                  <a:gd name="T32" fmla="+- 0 2269 2268"/>
                  <a:gd name="T33" fmla="*/ T32 w 1408"/>
                  <a:gd name="T34" fmla="+- 0 674 -366"/>
                  <a:gd name="T35" fmla="*/ 674 h 1172"/>
                  <a:gd name="T36" fmla="+- 0 2276 2268"/>
                  <a:gd name="T37" fmla="*/ T36 w 1408"/>
                  <a:gd name="T38" fmla="+- 0 738 -366"/>
                  <a:gd name="T39" fmla="*/ 738 h 1172"/>
                  <a:gd name="T40" fmla="+- 0 2335 2268"/>
                  <a:gd name="T41" fmla="*/ T40 w 1408"/>
                  <a:gd name="T42" fmla="+- 0 797 -366"/>
                  <a:gd name="T43" fmla="*/ 797 h 1172"/>
                  <a:gd name="T44" fmla="+- 0 2399 2268"/>
                  <a:gd name="T45" fmla="*/ T44 w 1408"/>
                  <a:gd name="T46" fmla="+- 0 804 -366"/>
                  <a:gd name="T47" fmla="*/ 804 h 1172"/>
                  <a:gd name="T48" fmla="+- 0 2494 2268"/>
                  <a:gd name="T49" fmla="*/ T48 w 1408"/>
                  <a:gd name="T50" fmla="+- 0 805 -366"/>
                  <a:gd name="T51" fmla="*/ 805 h 1172"/>
                  <a:gd name="T52" fmla="+- 0 3449 2268"/>
                  <a:gd name="T53" fmla="*/ T52 w 1408"/>
                  <a:gd name="T54" fmla="+- 0 805 -366"/>
                  <a:gd name="T55" fmla="*/ 805 h 1172"/>
                  <a:gd name="T56" fmla="+- 0 3544 2268"/>
                  <a:gd name="T57" fmla="*/ T56 w 1408"/>
                  <a:gd name="T58" fmla="+- 0 804 -366"/>
                  <a:gd name="T59" fmla="*/ 804 h 1172"/>
                  <a:gd name="T60" fmla="+- 0 3608 2268"/>
                  <a:gd name="T61" fmla="*/ T60 w 1408"/>
                  <a:gd name="T62" fmla="+- 0 797 -366"/>
                  <a:gd name="T63" fmla="*/ 797 h 1172"/>
                  <a:gd name="T64" fmla="+- 0 3667 2268"/>
                  <a:gd name="T65" fmla="*/ T64 w 1408"/>
                  <a:gd name="T66" fmla="+- 0 738 -366"/>
                  <a:gd name="T67" fmla="*/ 738 h 1172"/>
                  <a:gd name="T68" fmla="+- 0 3675 2268"/>
                  <a:gd name="T69" fmla="*/ T68 w 1408"/>
                  <a:gd name="T70" fmla="+- 0 674 -366"/>
                  <a:gd name="T71" fmla="*/ 674 h 1172"/>
                  <a:gd name="T72" fmla="+- 0 3676 2268"/>
                  <a:gd name="T73" fmla="*/ T72 w 1408"/>
                  <a:gd name="T74" fmla="+- 0 578 -366"/>
                  <a:gd name="T75" fmla="*/ 578 h 1172"/>
                  <a:gd name="T76" fmla="+- 0 3676 2268"/>
                  <a:gd name="T77" fmla="*/ T76 w 1408"/>
                  <a:gd name="T78" fmla="+- 0 -140 -366"/>
                  <a:gd name="T79" fmla="*/ -140 h 1172"/>
                  <a:gd name="T80" fmla="+- 0 3675 2268"/>
                  <a:gd name="T81" fmla="*/ T80 w 1408"/>
                  <a:gd name="T82" fmla="+- 0 -235 -366"/>
                  <a:gd name="T83" fmla="*/ -235 h 1172"/>
                  <a:gd name="T84" fmla="+- 0 3667 2268"/>
                  <a:gd name="T85" fmla="*/ T84 w 1408"/>
                  <a:gd name="T86" fmla="+- 0 -299 -366"/>
                  <a:gd name="T87" fmla="*/ -299 h 1172"/>
                  <a:gd name="T88" fmla="+- 0 3608 2268"/>
                  <a:gd name="T89" fmla="*/ T88 w 1408"/>
                  <a:gd name="T90" fmla="+- 0 -358 -366"/>
                  <a:gd name="T91" fmla="*/ -358 h 1172"/>
                  <a:gd name="T92" fmla="+- 0 3544 2268"/>
                  <a:gd name="T93" fmla="*/ T92 w 1408"/>
                  <a:gd name="T94" fmla="+- 0 -365 -366"/>
                  <a:gd name="T95" fmla="*/ -365 h 1172"/>
                  <a:gd name="T96" fmla="+- 0 3449 2268"/>
                  <a:gd name="T97" fmla="*/ T96 w 1408"/>
                  <a:gd name="T98" fmla="+- 0 -366 -366"/>
                  <a:gd name="T99" fmla="*/ -366 h 11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408" h="1172">
                    <a:moveTo>
                      <a:pt x="1181" y="0"/>
                    </a:moveTo>
                    <a:lnTo>
                      <a:pt x="226" y="0"/>
                    </a:lnTo>
                    <a:lnTo>
                      <a:pt x="131" y="1"/>
                    </a:lnTo>
                    <a:lnTo>
                      <a:pt x="67" y="8"/>
                    </a:lnTo>
                    <a:lnTo>
                      <a:pt x="8" y="67"/>
                    </a:lnTo>
                    <a:lnTo>
                      <a:pt x="1" y="131"/>
                    </a:lnTo>
                    <a:lnTo>
                      <a:pt x="0" y="226"/>
                    </a:lnTo>
                    <a:lnTo>
                      <a:pt x="0" y="944"/>
                    </a:lnTo>
                    <a:lnTo>
                      <a:pt x="1" y="1040"/>
                    </a:lnTo>
                    <a:lnTo>
                      <a:pt x="8" y="1104"/>
                    </a:lnTo>
                    <a:lnTo>
                      <a:pt x="67" y="1163"/>
                    </a:lnTo>
                    <a:lnTo>
                      <a:pt x="131" y="1170"/>
                    </a:lnTo>
                    <a:lnTo>
                      <a:pt x="226" y="1171"/>
                    </a:lnTo>
                    <a:lnTo>
                      <a:pt x="1181" y="1171"/>
                    </a:lnTo>
                    <a:lnTo>
                      <a:pt x="1276" y="1170"/>
                    </a:lnTo>
                    <a:lnTo>
                      <a:pt x="1340" y="1163"/>
                    </a:lnTo>
                    <a:lnTo>
                      <a:pt x="1399" y="1104"/>
                    </a:lnTo>
                    <a:lnTo>
                      <a:pt x="1407" y="1040"/>
                    </a:lnTo>
                    <a:lnTo>
                      <a:pt x="1408" y="944"/>
                    </a:lnTo>
                    <a:lnTo>
                      <a:pt x="1408" y="226"/>
                    </a:lnTo>
                    <a:lnTo>
                      <a:pt x="1407" y="131"/>
                    </a:lnTo>
                    <a:lnTo>
                      <a:pt x="1399" y="67"/>
                    </a:lnTo>
                    <a:lnTo>
                      <a:pt x="1340" y="8"/>
                    </a:lnTo>
                    <a:lnTo>
                      <a:pt x="1276" y="1"/>
                    </a:lnTo>
                    <a:lnTo>
                      <a:pt x="1181" y="0"/>
                    </a:lnTo>
                    <a:close/>
                  </a:path>
                </a:pathLst>
              </a:custGeom>
              <a:solidFill>
                <a:srgbClr val="FFFB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" name="AutoShape 408"/>
              <p:cNvSpPr>
                <a:spLocks/>
              </p:cNvSpPr>
              <p:nvPr/>
            </p:nvSpPr>
            <p:spPr bwMode="auto">
              <a:xfrm>
                <a:off x="2882" y="-140"/>
                <a:ext cx="187" cy="751"/>
              </a:xfrm>
              <a:custGeom>
                <a:avLst/>
                <a:gdLst>
                  <a:gd name="T0" fmla="+- 0 2976 2882"/>
                  <a:gd name="T1" fmla="*/ T0 w 187"/>
                  <a:gd name="T2" fmla="+- 0 -140 -140"/>
                  <a:gd name="T3" fmla="*/ -140 h 751"/>
                  <a:gd name="T4" fmla="+- 0 2936 2882"/>
                  <a:gd name="T5" fmla="*/ T4 w 187"/>
                  <a:gd name="T6" fmla="+- 0 -132 -140"/>
                  <a:gd name="T7" fmla="*/ -132 h 751"/>
                  <a:gd name="T8" fmla="+- 0 2908 2882"/>
                  <a:gd name="T9" fmla="*/ T8 w 187"/>
                  <a:gd name="T10" fmla="+- 0 -111 -140"/>
                  <a:gd name="T11" fmla="*/ -111 h 751"/>
                  <a:gd name="T12" fmla="+- 0 2891 2882"/>
                  <a:gd name="T13" fmla="*/ T12 w 187"/>
                  <a:gd name="T14" fmla="+- 0 -75 -140"/>
                  <a:gd name="T15" fmla="*/ -75 h 751"/>
                  <a:gd name="T16" fmla="+- 0 2885 2882"/>
                  <a:gd name="T17" fmla="*/ T16 w 187"/>
                  <a:gd name="T18" fmla="+- 0 -24 -140"/>
                  <a:gd name="T19" fmla="*/ -24 h 751"/>
                  <a:gd name="T20" fmla="+- 0 2887 2882"/>
                  <a:gd name="T21" fmla="*/ T20 w 187"/>
                  <a:gd name="T22" fmla="+- 0 26 -140"/>
                  <a:gd name="T23" fmla="*/ 26 h 751"/>
                  <a:gd name="T24" fmla="+- 0 2892 2882"/>
                  <a:gd name="T25" fmla="*/ T24 w 187"/>
                  <a:gd name="T26" fmla="+- 0 82 -140"/>
                  <a:gd name="T27" fmla="*/ 82 h 751"/>
                  <a:gd name="T28" fmla="+- 0 2900 2882"/>
                  <a:gd name="T29" fmla="*/ T28 w 187"/>
                  <a:gd name="T30" fmla="+- 0 142 -140"/>
                  <a:gd name="T31" fmla="*/ 142 h 751"/>
                  <a:gd name="T32" fmla="+- 0 2912 2882"/>
                  <a:gd name="T33" fmla="*/ T32 w 187"/>
                  <a:gd name="T34" fmla="+- 0 208 -140"/>
                  <a:gd name="T35" fmla="*/ 208 h 751"/>
                  <a:gd name="T36" fmla="+- 0 2924 2882"/>
                  <a:gd name="T37" fmla="*/ T36 w 187"/>
                  <a:gd name="T38" fmla="+- 0 269 -140"/>
                  <a:gd name="T39" fmla="*/ 269 h 751"/>
                  <a:gd name="T40" fmla="+- 0 2933 2882"/>
                  <a:gd name="T41" fmla="*/ T40 w 187"/>
                  <a:gd name="T42" fmla="+- 0 315 -140"/>
                  <a:gd name="T43" fmla="*/ 315 h 751"/>
                  <a:gd name="T44" fmla="+- 0 2941 2882"/>
                  <a:gd name="T45" fmla="*/ T44 w 187"/>
                  <a:gd name="T46" fmla="+- 0 346 -140"/>
                  <a:gd name="T47" fmla="*/ 346 h 751"/>
                  <a:gd name="T48" fmla="+- 0 2946 2882"/>
                  <a:gd name="T49" fmla="*/ T48 w 187"/>
                  <a:gd name="T50" fmla="+- 0 362 -140"/>
                  <a:gd name="T51" fmla="*/ 362 h 751"/>
                  <a:gd name="T52" fmla="+- 0 2951 2882"/>
                  <a:gd name="T53" fmla="*/ T52 w 187"/>
                  <a:gd name="T54" fmla="+- 0 374 -140"/>
                  <a:gd name="T55" fmla="*/ 374 h 751"/>
                  <a:gd name="T56" fmla="+- 0 2961 2882"/>
                  <a:gd name="T57" fmla="*/ T56 w 187"/>
                  <a:gd name="T58" fmla="+- 0 380 -140"/>
                  <a:gd name="T59" fmla="*/ 380 h 751"/>
                  <a:gd name="T60" fmla="+- 0 2989 2882"/>
                  <a:gd name="T61" fmla="*/ T60 w 187"/>
                  <a:gd name="T62" fmla="+- 0 380 -140"/>
                  <a:gd name="T63" fmla="*/ 380 h 751"/>
                  <a:gd name="T64" fmla="+- 0 2999 2882"/>
                  <a:gd name="T65" fmla="*/ T64 w 187"/>
                  <a:gd name="T66" fmla="+- 0 373 -140"/>
                  <a:gd name="T67" fmla="*/ 373 h 751"/>
                  <a:gd name="T68" fmla="+- 0 3006 2882"/>
                  <a:gd name="T69" fmla="*/ T68 w 187"/>
                  <a:gd name="T70" fmla="+- 0 359 -140"/>
                  <a:gd name="T71" fmla="*/ 359 h 751"/>
                  <a:gd name="T72" fmla="+- 0 3011 2882"/>
                  <a:gd name="T73" fmla="*/ T72 w 187"/>
                  <a:gd name="T74" fmla="+- 0 340 -140"/>
                  <a:gd name="T75" fmla="*/ 340 h 751"/>
                  <a:gd name="T76" fmla="+- 0 3019 2882"/>
                  <a:gd name="T77" fmla="*/ T76 w 187"/>
                  <a:gd name="T78" fmla="+- 0 306 -140"/>
                  <a:gd name="T79" fmla="*/ 306 h 751"/>
                  <a:gd name="T80" fmla="+- 0 3028 2882"/>
                  <a:gd name="T81" fmla="*/ T80 w 187"/>
                  <a:gd name="T82" fmla="+- 0 257 -140"/>
                  <a:gd name="T83" fmla="*/ 257 h 751"/>
                  <a:gd name="T84" fmla="+- 0 3040 2882"/>
                  <a:gd name="T85" fmla="*/ T84 w 187"/>
                  <a:gd name="T86" fmla="+- 0 193 -140"/>
                  <a:gd name="T87" fmla="*/ 193 h 751"/>
                  <a:gd name="T88" fmla="+- 0 3051 2882"/>
                  <a:gd name="T89" fmla="*/ T88 w 187"/>
                  <a:gd name="T90" fmla="+- 0 126 -140"/>
                  <a:gd name="T91" fmla="*/ 126 h 751"/>
                  <a:gd name="T92" fmla="+- 0 3059 2882"/>
                  <a:gd name="T93" fmla="*/ T92 w 187"/>
                  <a:gd name="T94" fmla="+- 0 67 -140"/>
                  <a:gd name="T95" fmla="*/ 67 h 751"/>
                  <a:gd name="T96" fmla="+- 0 3063 2882"/>
                  <a:gd name="T97" fmla="*/ T96 w 187"/>
                  <a:gd name="T98" fmla="+- 0 17 -140"/>
                  <a:gd name="T99" fmla="*/ 17 h 751"/>
                  <a:gd name="T100" fmla="+- 0 3065 2882"/>
                  <a:gd name="T101" fmla="*/ T100 w 187"/>
                  <a:gd name="T102" fmla="+- 0 -24 -140"/>
                  <a:gd name="T103" fmla="*/ -24 h 751"/>
                  <a:gd name="T104" fmla="+- 0 3059 2882"/>
                  <a:gd name="T105" fmla="*/ T104 w 187"/>
                  <a:gd name="T106" fmla="+- 0 -75 -140"/>
                  <a:gd name="T107" fmla="*/ -75 h 751"/>
                  <a:gd name="T108" fmla="+- 0 3043 2882"/>
                  <a:gd name="T109" fmla="*/ T108 w 187"/>
                  <a:gd name="T110" fmla="+- 0 -111 -140"/>
                  <a:gd name="T111" fmla="*/ -111 h 751"/>
                  <a:gd name="T112" fmla="+- 0 3015 2882"/>
                  <a:gd name="T113" fmla="*/ T112 w 187"/>
                  <a:gd name="T114" fmla="+- 0 -132 -140"/>
                  <a:gd name="T115" fmla="*/ -132 h 751"/>
                  <a:gd name="T116" fmla="+- 0 2976 2882"/>
                  <a:gd name="T117" fmla="*/ T116 w 187"/>
                  <a:gd name="T118" fmla="+- 0 -140 -140"/>
                  <a:gd name="T119" fmla="*/ -140 h 751"/>
                  <a:gd name="T120" fmla="+- 0 2976 2882"/>
                  <a:gd name="T121" fmla="*/ T120 w 187"/>
                  <a:gd name="T122" fmla="+- 0 424 -140"/>
                  <a:gd name="T123" fmla="*/ 424 h 751"/>
                  <a:gd name="T124" fmla="+- 0 2957 2882"/>
                  <a:gd name="T125" fmla="*/ T124 w 187"/>
                  <a:gd name="T126" fmla="+- 0 426 -140"/>
                  <a:gd name="T127" fmla="*/ 426 h 751"/>
                  <a:gd name="T128" fmla="+- 0 2940 2882"/>
                  <a:gd name="T129" fmla="*/ T128 w 187"/>
                  <a:gd name="T130" fmla="+- 0 431 -140"/>
                  <a:gd name="T131" fmla="*/ 431 h 751"/>
                  <a:gd name="T132" fmla="+- 0 2924 2882"/>
                  <a:gd name="T133" fmla="*/ T132 w 187"/>
                  <a:gd name="T134" fmla="+- 0 440 -140"/>
                  <a:gd name="T135" fmla="*/ 440 h 751"/>
                  <a:gd name="T136" fmla="+- 0 2910 2882"/>
                  <a:gd name="T137" fmla="*/ T136 w 187"/>
                  <a:gd name="T138" fmla="+- 0 452 -140"/>
                  <a:gd name="T139" fmla="*/ 452 h 751"/>
                  <a:gd name="T140" fmla="+- 0 2898 2882"/>
                  <a:gd name="T141" fmla="*/ T140 w 187"/>
                  <a:gd name="T142" fmla="+- 0 466 -140"/>
                  <a:gd name="T143" fmla="*/ 466 h 751"/>
                  <a:gd name="T144" fmla="+- 0 2889 2882"/>
                  <a:gd name="T145" fmla="*/ T144 w 187"/>
                  <a:gd name="T146" fmla="+- 0 482 -140"/>
                  <a:gd name="T147" fmla="*/ 482 h 751"/>
                  <a:gd name="T148" fmla="+- 0 2884 2882"/>
                  <a:gd name="T149" fmla="*/ T148 w 187"/>
                  <a:gd name="T150" fmla="+- 0 499 -140"/>
                  <a:gd name="T151" fmla="*/ 499 h 751"/>
                  <a:gd name="T152" fmla="+- 0 2882 2882"/>
                  <a:gd name="T153" fmla="*/ T152 w 187"/>
                  <a:gd name="T154" fmla="+- 0 518 -140"/>
                  <a:gd name="T155" fmla="*/ 518 h 751"/>
                  <a:gd name="T156" fmla="+- 0 2884 2882"/>
                  <a:gd name="T157" fmla="*/ T156 w 187"/>
                  <a:gd name="T158" fmla="+- 0 536 -140"/>
                  <a:gd name="T159" fmla="*/ 536 h 751"/>
                  <a:gd name="T160" fmla="+- 0 2889 2882"/>
                  <a:gd name="T161" fmla="*/ T160 w 187"/>
                  <a:gd name="T162" fmla="+- 0 553 -140"/>
                  <a:gd name="T163" fmla="*/ 553 h 751"/>
                  <a:gd name="T164" fmla="+- 0 2898 2882"/>
                  <a:gd name="T165" fmla="*/ T164 w 187"/>
                  <a:gd name="T166" fmla="+- 0 569 -140"/>
                  <a:gd name="T167" fmla="*/ 569 h 751"/>
                  <a:gd name="T168" fmla="+- 0 2910 2882"/>
                  <a:gd name="T169" fmla="*/ T168 w 187"/>
                  <a:gd name="T170" fmla="+- 0 584 -140"/>
                  <a:gd name="T171" fmla="*/ 584 h 751"/>
                  <a:gd name="T172" fmla="+- 0 2924 2882"/>
                  <a:gd name="T173" fmla="*/ T172 w 187"/>
                  <a:gd name="T174" fmla="+- 0 595 -140"/>
                  <a:gd name="T175" fmla="*/ 595 h 751"/>
                  <a:gd name="T176" fmla="+- 0 2940 2882"/>
                  <a:gd name="T177" fmla="*/ T176 w 187"/>
                  <a:gd name="T178" fmla="+- 0 604 -140"/>
                  <a:gd name="T179" fmla="*/ 604 h 751"/>
                  <a:gd name="T180" fmla="+- 0 2957 2882"/>
                  <a:gd name="T181" fmla="*/ T180 w 187"/>
                  <a:gd name="T182" fmla="+- 0 609 -140"/>
                  <a:gd name="T183" fmla="*/ 609 h 751"/>
                  <a:gd name="T184" fmla="+- 0 2976 2882"/>
                  <a:gd name="T185" fmla="*/ T184 w 187"/>
                  <a:gd name="T186" fmla="+- 0 611 -140"/>
                  <a:gd name="T187" fmla="*/ 611 h 751"/>
                  <a:gd name="T188" fmla="+- 0 2994 2882"/>
                  <a:gd name="T189" fmla="*/ T188 w 187"/>
                  <a:gd name="T190" fmla="+- 0 609 -140"/>
                  <a:gd name="T191" fmla="*/ 609 h 751"/>
                  <a:gd name="T192" fmla="+- 0 3011 2882"/>
                  <a:gd name="T193" fmla="*/ T192 w 187"/>
                  <a:gd name="T194" fmla="+- 0 604 -140"/>
                  <a:gd name="T195" fmla="*/ 604 h 751"/>
                  <a:gd name="T196" fmla="+- 0 3027 2882"/>
                  <a:gd name="T197" fmla="*/ T196 w 187"/>
                  <a:gd name="T198" fmla="+- 0 595 -140"/>
                  <a:gd name="T199" fmla="*/ 595 h 751"/>
                  <a:gd name="T200" fmla="+- 0 3042 2882"/>
                  <a:gd name="T201" fmla="*/ T200 w 187"/>
                  <a:gd name="T202" fmla="+- 0 584 -140"/>
                  <a:gd name="T203" fmla="*/ 584 h 751"/>
                  <a:gd name="T204" fmla="+- 0 3054 2882"/>
                  <a:gd name="T205" fmla="*/ T204 w 187"/>
                  <a:gd name="T206" fmla="+- 0 569 -140"/>
                  <a:gd name="T207" fmla="*/ 569 h 751"/>
                  <a:gd name="T208" fmla="+- 0 3062 2882"/>
                  <a:gd name="T209" fmla="*/ T208 w 187"/>
                  <a:gd name="T210" fmla="+- 0 553 -140"/>
                  <a:gd name="T211" fmla="*/ 553 h 751"/>
                  <a:gd name="T212" fmla="+- 0 3067 2882"/>
                  <a:gd name="T213" fmla="*/ T212 w 187"/>
                  <a:gd name="T214" fmla="+- 0 536 -140"/>
                  <a:gd name="T215" fmla="*/ 536 h 751"/>
                  <a:gd name="T216" fmla="+- 0 3069 2882"/>
                  <a:gd name="T217" fmla="*/ T216 w 187"/>
                  <a:gd name="T218" fmla="+- 0 518 -140"/>
                  <a:gd name="T219" fmla="*/ 518 h 751"/>
                  <a:gd name="T220" fmla="+- 0 3067 2882"/>
                  <a:gd name="T221" fmla="*/ T220 w 187"/>
                  <a:gd name="T222" fmla="+- 0 499 -140"/>
                  <a:gd name="T223" fmla="*/ 499 h 751"/>
                  <a:gd name="T224" fmla="+- 0 3062 2882"/>
                  <a:gd name="T225" fmla="*/ T224 w 187"/>
                  <a:gd name="T226" fmla="+- 0 482 -140"/>
                  <a:gd name="T227" fmla="*/ 482 h 751"/>
                  <a:gd name="T228" fmla="+- 0 3054 2882"/>
                  <a:gd name="T229" fmla="*/ T228 w 187"/>
                  <a:gd name="T230" fmla="+- 0 466 -140"/>
                  <a:gd name="T231" fmla="*/ 466 h 751"/>
                  <a:gd name="T232" fmla="+- 0 3042 2882"/>
                  <a:gd name="T233" fmla="*/ T232 w 187"/>
                  <a:gd name="T234" fmla="+- 0 452 -140"/>
                  <a:gd name="T235" fmla="*/ 452 h 751"/>
                  <a:gd name="T236" fmla="+- 0 3027 2882"/>
                  <a:gd name="T237" fmla="*/ T236 w 187"/>
                  <a:gd name="T238" fmla="+- 0 440 -140"/>
                  <a:gd name="T239" fmla="*/ 440 h 751"/>
                  <a:gd name="T240" fmla="+- 0 3011 2882"/>
                  <a:gd name="T241" fmla="*/ T240 w 187"/>
                  <a:gd name="T242" fmla="+- 0 431 -140"/>
                  <a:gd name="T243" fmla="*/ 431 h 751"/>
                  <a:gd name="T244" fmla="+- 0 2994 2882"/>
                  <a:gd name="T245" fmla="*/ T244 w 187"/>
                  <a:gd name="T246" fmla="+- 0 426 -140"/>
                  <a:gd name="T247" fmla="*/ 426 h 751"/>
                  <a:gd name="T248" fmla="+- 0 2976 2882"/>
                  <a:gd name="T249" fmla="*/ T248 w 187"/>
                  <a:gd name="T250" fmla="+- 0 424 -140"/>
                  <a:gd name="T251" fmla="*/ 424 h 7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  <a:cxn ang="0">
                    <a:pos x="T245" y="T247"/>
                  </a:cxn>
                  <a:cxn ang="0">
                    <a:pos x="T249" y="T251"/>
                  </a:cxn>
                </a:cxnLst>
                <a:rect l="0" t="0" r="r" b="b"/>
                <a:pathLst>
                  <a:path w="187" h="751">
                    <a:moveTo>
                      <a:pt x="94" y="0"/>
                    </a:moveTo>
                    <a:lnTo>
                      <a:pt x="54" y="8"/>
                    </a:lnTo>
                    <a:lnTo>
                      <a:pt x="26" y="29"/>
                    </a:lnTo>
                    <a:lnTo>
                      <a:pt x="9" y="65"/>
                    </a:lnTo>
                    <a:lnTo>
                      <a:pt x="3" y="116"/>
                    </a:lnTo>
                    <a:lnTo>
                      <a:pt x="5" y="166"/>
                    </a:lnTo>
                    <a:lnTo>
                      <a:pt x="10" y="222"/>
                    </a:lnTo>
                    <a:lnTo>
                      <a:pt x="18" y="282"/>
                    </a:lnTo>
                    <a:lnTo>
                      <a:pt x="30" y="348"/>
                    </a:lnTo>
                    <a:lnTo>
                      <a:pt x="42" y="409"/>
                    </a:lnTo>
                    <a:lnTo>
                      <a:pt x="51" y="455"/>
                    </a:lnTo>
                    <a:lnTo>
                      <a:pt x="59" y="486"/>
                    </a:lnTo>
                    <a:lnTo>
                      <a:pt x="64" y="502"/>
                    </a:lnTo>
                    <a:lnTo>
                      <a:pt x="69" y="514"/>
                    </a:lnTo>
                    <a:lnTo>
                      <a:pt x="79" y="520"/>
                    </a:lnTo>
                    <a:lnTo>
                      <a:pt x="107" y="520"/>
                    </a:lnTo>
                    <a:lnTo>
                      <a:pt x="117" y="513"/>
                    </a:lnTo>
                    <a:lnTo>
                      <a:pt x="124" y="499"/>
                    </a:lnTo>
                    <a:lnTo>
                      <a:pt x="129" y="480"/>
                    </a:lnTo>
                    <a:lnTo>
                      <a:pt x="137" y="446"/>
                    </a:lnTo>
                    <a:lnTo>
                      <a:pt x="146" y="397"/>
                    </a:lnTo>
                    <a:lnTo>
                      <a:pt x="158" y="333"/>
                    </a:lnTo>
                    <a:lnTo>
                      <a:pt x="169" y="266"/>
                    </a:lnTo>
                    <a:lnTo>
                      <a:pt x="177" y="207"/>
                    </a:lnTo>
                    <a:lnTo>
                      <a:pt x="181" y="157"/>
                    </a:lnTo>
                    <a:lnTo>
                      <a:pt x="183" y="116"/>
                    </a:lnTo>
                    <a:lnTo>
                      <a:pt x="177" y="65"/>
                    </a:lnTo>
                    <a:lnTo>
                      <a:pt x="161" y="29"/>
                    </a:lnTo>
                    <a:lnTo>
                      <a:pt x="133" y="8"/>
                    </a:lnTo>
                    <a:lnTo>
                      <a:pt x="94" y="0"/>
                    </a:lnTo>
                    <a:close/>
                    <a:moveTo>
                      <a:pt x="94" y="564"/>
                    </a:moveTo>
                    <a:lnTo>
                      <a:pt x="75" y="566"/>
                    </a:lnTo>
                    <a:lnTo>
                      <a:pt x="58" y="571"/>
                    </a:lnTo>
                    <a:lnTo>
                      <a:pt x="42" y="580"/>
                    </a:lnTo>
                    <a:lnTo>
                      <a:pt x="28" y="592"/>
                    </a:lnTo>
                    <a:lnTo>
                      <a:pt x="16" y="606"/>
                    </a:lnTo>
                    <a:lnTo>
                      <a:pt x="7" y="622"/>
                    </a:lnTo>
                    <a:lnTo>
                      <a:pt x="2" y="639"/>
                    </a:lnTo>
                    <a:lnTo>
                      <a:pt x="0" y="658"/>
                    </a:lnTo>
                    <a:lnTo>
                      <a:pt x="2" y="676"/>
                    </a:lnTo>
                    <a:lnTo>
                      <a:pt x="7" y="693"/>
                    </a:lnTo>
                    <a:lnTo>
                      <a:pt x="16" y="709"/>
                    </a:lnTo>
                    <a:lnTo>
                      <a:pt x="28" y="724"/>
                    </a:lnTo>
                    <a:lnTo>
                      <a:pt x="42" y="735"/>
                    </a:lnTo>
                    <a:lnTo>
                      <a:pt x="58" y="744"/>
                    </a:lnTo>
                    <a:lnTo>
                      <a:pt x="75" y="749"/>
                    </a:lnTo>
                    <a:lnTo>
                      <a:pt x="94" y="751"/>
                    </a:lnTo>
                    <a:lnTo>
                      <a:pt x="112" y="749"/>
                    </a:lnTo>
                    <a:lnTo>
                      <a:pt x="129" y="744"/>
                    </a:lnTo>
                    <a:lnTo>
                      <a:pt x="145" y="735"/>
                    </a:lnTo>
                    <a:lnTo>
                      <a:pt x="160" y="724"/>
                    </a:lnTo>
                    <a:lnTo>
                      <a:pt x="172" y="709"/>
                    </a:lnTo>
                    <a:lnTo>
                      <a:pt x="180" y="693"/>
                    </a:lnTo>
                    <a:lnTo>
                      <a:pt x="185" y="676"/>
                    </a:lnTo>
                    <a:lnTo>
                      <a:pt x="187" y="658"/>
                    </a:lnTo>
                    <a:lnTo>
                      <a:pt x="185" y="639"/>
                    </a:lnTo>
                    <a:lnTo>
                      <a:pt x="180" y="622"/>
                    </a:lnTo>
                    <a:lnTo>
                      <a:pt x="172" y="606"/>
                    </a:lnTo>
                    <a:lnTo>
                      <a:pt x="160" y="592"/>
                    </a:lnTo>
                    <a:lnTo>
                      <a:pt x="145" y="580"/>
                    </a:lnTo>
                    <a:lnTo>
                      <a:pt x="129" y="571"/>
                    </a:lnTo>
                    <a:lnTo>
                      <a:pt x="112" y="566"/>
                    </a:lnTo>
                    <a:lnTo>
                      <a:pt x="94" y="564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926080" y="3694176"/>
              <a:ext cx="32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See your doctor this week?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881600" y="4488843"/>
            <a:ext cx="3726720" cy="637286"/>
            <a:chOff x="1881600" y="4488843"/>
            <a:chExt cx="3726720" cy="637286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881600" y="4488843"/>
              <a:ext cx="764095" cy="637286"/>
              <a:chOff x="2268" y="-321"/>
              <a:chExt cx="1389" cy="1172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2268" y="-321"/>
                <a:ext cx="1389" cy="1172"/>
              </a:xfrm>
              <a:custGeom>
                <a:avLst/>
                <a:gdLst>
                  <a:gd name="T0" fmla="+- 0 3430 2268"/>
                  <a:gd name="T1" fmla="*/ T0 w 1389"/>
                  <a:gd name="T2" fmla="+- 0 -321 -321"/>
                  <a:gd name="T3" fmla="*/ -321 h 1172"/>
                  <a:gd name="T4" fmla="+- 0 2494 2268"/>
                  <a:gd name="T5" fmla="*/ T4 w 1389"/>
                  <a:gd name="T6" fmla="+- 0 -321 -321"/>
                  <a:gd name="T7" fmla="*/ -321 h 1172"/>
                  <a:gd name="T8" fmla="+- 0 2399 2268"/>
                  <a:gd name="T9" fmla="*/ T8 w 1389"/>
                  <a:gd name="T10" fmla="+- 0 -320 -321"/>
                  <a:gd name="T11" fmla="*/ -320 h 1172"/>
                  <a:gd name="T12" fmla="+- 0 2335 2268"/>
                  <a:gd name="T13" fmla="*/ T12 w 1389"/>
                  <a:gd name="T14" fmla="+- 0 -313 -321"/>
                  <a:gd name="T15" fmla="*/ -313 h 1172"/>
                  <a:gd name="T16" fmla="+- 0 2276 2268"/>
                  <a:gd name="T17" fmla="*/ T16 w 1389"/>
                  <a:gd name="T18" fmla="+- 0 -254 -321"/>
                  <a:gd name="T19" fmla="*/ -254 h 1172"/>
                  <a:gd name="T20" fmla="+- 0 2269 2268"/>
                  <a:gd name="T21" fmla="*/ T20 w 1389"/>
                  <a:gd name="T22" fmla="+- 0 -190 -321"/>
                  <a:gd name="T23" fmla="*/ -190 h 1172"/>
                  <a:gd name="T24" fmla="+- 0 2268 2268"/>
                  <a:gd name="T25" fmla="*/ T24 w 1389"/>
                  <a:gd name="T26" fmla="+- 0 -94 -321"/>
                  <a:gd name="T27" fmla="*/ -94 h 1172"/>
                  <a:gd name="T28" fmla="+- 0 2268 2268"/>
                  <a:gd name="T29" fmla="*/ T28 w 1389"/>
                  <a:gd name="T30" fmla="+- 0 624 -321"/>
                  <a:gd name="T31" fmla="*/ 624 h 1172"/>
                  <a:gd name="T32" fmla="+- 0 2269 2268"/>
                  <a:gd name="T33" fmla="*/ T32 w 1389"/>
                  <a:gd name="T34" fmla="+- 0 719 -321"/>
                  <a:gd name="T35" fmla="*/ 719 h 1172"/>
                  <a:gd name="T36" fmla="+- 0 2276 2268"/>
                  <a:gd name="T37" fmla="*/ T36 w 1389"/>
                  <a:gd name="T38" fmla="+- 0 783 -321"/>
                  <a:gd name="T39" fmla="*/ 783 h 1172"/>
                  <a:gd name="T40" fmla="+- 0 2335 2268"/>
                  <a:gd name="T41" fmla="*/ T40 w 1389"/>
                  <a:gd name="T42" fmla="+- 0 842 -321"/>
                  <a:gd name="T43" fmla="*/ 842 h 1172"/>
                  <a:gd name="T44" fmla="+- 0 2399 2268"/>
                  <a:gd name="T45" fmla="*/ T44 w 1389"/>
                  <a:gd name="T46" fmla="+- 0 850 -321"/>
                  <a:gd name="T47" fmla="*/ 850 h 1172"/>
                  <a:gd name="T48" fmla="+- 0 2494 2268"/>
                  <a:gd name="T49" fmla="*/ T48 w 1389"/>
                  <a:gd name="T50" fmla="+- 0 851 -321"/>
                  <a:gd name="T51" fmla="*/ 851 h 1172"/>
                  <a:gd name="T52" fmla="+- 0 3430 2268"/>
                  <a:gd name="T53" fmla="*/ T52 w 1389"/>
                  <a:gd name="T54" fmla="+- 0 851 -321"/>
                  <a:gd name="T55" fmla="*/ 851 h 1172"/>
                  <a:gd name="T56" fmla="+- 0 3525 2268"/>
                  <a:gd name="T57" fmla="*/ T56 w 1389"/>
                  <a:gd name="T58" fmla="+- 0 850 -321"/>
                  <a:gd name="T59" fmla="*/ 850 h 1172"/>
                  <a:gd name="T60" fmla="+- 0 3589 2268"/>
                  <a:gd name="T61" fmla="*/ T60 w 1389"/>
                  <a:gd name="T62" fmla="+- 0 842 -321"/>
                  <a:gd name="T63" fmla="*/ 842 h 1172"/>
                  <a:gd name="T64" fmla="+- 0 3648 2268"/>
                  <a:gd name="T65" fmla="*/ T64 w 1389"/>
                  <a:gd name="T66" fmla="+- 0 783 -321"/>
                  <a:gd name="T67" fmla="*/ 783 h 1172"/>
                  <a:gd name="T68" fmla="+- 0 3656 2268"/>
                  <a:gd name="T69" fmla="*/ T68 w 1389"/>
                  <a:gd name="T70" fmla="+- 0 719 -321"/>
                  <a:gd name="T71" fmla="*/ 719 h 1172"/>
                  <a:gd name="T72" fmla="+- 0 3657 2268"/>
                  <a:gd name="T73" fmla="*/ T72 w 1389"/>
                  <a:gd name="T74" fmla="+- 0 624 -321"/>
                  <a:gd name="T75" fmla="*/ 624 h 1172"/>
                  <a:gd name="T76" fmla="+- 0 3657 2268"/>
                  <a:gd name="T77" fmla="*/ T76 w 1389"/>
                  <a:gd name="T78" fmla="+- 0 -94 -321"/>
                  <a:gd name="T79" fmla="*/ -94 h 1172"/>
                  <a:gd name="T80" fmla="+- 0 3656 2268"/>
                  <a:gd name="T81" fmla="*/ T80 w 1389"/>
                  <a:gd name="T82" fmla="+- 0 -190 -321"/>
                  <a:gd name="T83" fmla="*/ -190 h 1172"/>
                  <a:gd name="T84" fmla="+- 0 3648 2268"/>
                  <a:gd name="T85" fmla="*/ T84 w 1389"/>
                  <a:gd name="T86" fmla="+- 0 -254 -321"/>
                  <a:gd name="T87" fmla="*/ -254 h 1172"/>
                  <a:gd name="T88" fmla="+- 0 3589 2268"/>
                  <a:gd name="T89" fmla="*/ T88 w 1389"/>
                  <a:gd name="T90" fmla="+- 0 -313 -321"/>
                  <a:gd name="T91" fmla="*/ -313 h 1172"/>
                  <a:gd name="T92" fmla="+- 0 3525 2268"/>
                  <a:gd name="T93" fmla="*/ T92 w 1389"/>
                  <a:gd name="T94" fmla="+- 0 -320 -321"/>
                  <a:gd name="T95" fmla="*/ -320 h 1172"/>
                  <a:gd name="T96" fmla="+- 0 3430 2268"/>
                  <a:gd name="T97" fmla="*/ T96 w 1389"/>
                  <a:gd name="T98" fmla="+- 0 -321 -321"/>
                  <a:gd name="T99" fmla="*/ -321 h 11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389" h="1172">
                    <a:moveTo>
                      <a:pt x="1162" y="0"/>
                    </a:moveTo>
                    <a:lnTo>
                      <a:pt x="226" y="0"/>
                    </a:lnTo>
                    <a:lnTo>
                      <a:pt x="131" y="1"/>
                    </a:lnTo>
                    <a:lnTo>
                      <a:pt x="67" y="8"/>
                    </a:lnTo>
                    <a:lnTo>
                      <a:pt x="8" y="67"/>
                    </a:lnTo>
                    <a:lnTo>
                      <a:pt x="1" y="131"/>
                    </a:lnTo>
                    <a:lnTo>
                      <a:pt x="0" y="227"/>
                    </a:lnTo>
                    <a:lnTo>
                      <a:pt x="0" y="945"/>
                    </a:lnTo>
                    <a:lnTo>
                      <a:pt x="1" y="1040"/>
                    </a:lnTo>
                    <a:lnTo>
                      <a:pt x="8" y="1104"/>
                    </a:lnTo>
                    <a:lnTo>
                      <a:pt x="67" y="1163"/>
                    </a:lnTo>
                    <a:lnTo>
                      <a:pt x="131" y="1171"/>
                    </a:lnTo>
                    <a:lnTo>
                      <a:pt x="226" y="1172"/>
                    </a:lnTo>
                    <a:lnTo>
                      <a:pt x="1162" y="1172"/>
                    </a:lnTo>
                    <a:lnTo>
                      <a:pt x="1257" y="1171"/>
                    </a:lnTo>
                    <a:lnTo>
                      <a:pt x="1321" y="1163"/>
                    </a:lnTo>
                    <a:lnTo>
                      <a:pt x="1380" y="1104"/>
                    </a:lnTo>
                    <a:lnTo>
                      <a:pt x="1388" y="1040"/>
                    </a:lnTo>
                    <a:lnTo>
                      <a:pt x="1389" y="945"/>
                    </a:lnTo>
                    <a:lnTo>
                      <a:pt x="1389" y="227"/>
                    </a:lnTo>
                    <a:lnTo>
                      <a:pt x="1388" y="131"/>
                    </a:lnTo>
                    <a:lnTo>
                      <a:pt x="1380" y="67"/>
                    </a:lnTo>
                    <a:lnTo>
                      <a:pt x="1321" y="8"/>
                    </a:lnTo>
                    <a:lnTo>
                      <a:pt x="1257" y="1"/>
                    </a:lnTo>
                    <a:lnTo>
                      <a:pt x="1162" y="0"/>
                    </a:lnTo>
                    <a:close/>
                  </a:path>
                </a:pathLst>
              </a:custGeom>
              <a:solidFill>
                <a:srgbClr val="FFFB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AutoShape 405"/>
              <p:cNvSpPr>
                <a:spLocks/>
              </p:cNvSpPr>
              <p:nvPr/>
            </p:nvSpPr>
            <p:spPr bwMode="auto">
              <a:xfrm>
                <a:off x="2702" y="-94"/>
                <a:ext cx="474" cy="751"/>
              </a:xfrm>
              <a:custGeom>
                <a:avLst/>
                <a:gdLst>
                  <a:gd name="T0" fmla="+- 0 2879 2702"/>
                  <a:gd name="T1" fmla="*/ T0 w 474"/>
                  <a:gd name="T2" fmla="+- 0 -29 -94"/>
                  <a:gd name="T3" fmla="*/ -29 h 751"/>
                  <a:gd name="T4" fmla="+- 0 2835 2702"/>
                  <a:gd name="T5" fmla="*/ T4 w 474"/>
                  <a:gd name="T6" fmla="+- 0 -87 -94"/>
                  <a:gd name="T7" fmla="*/ -87 h 751"/>
                  <a:gd name="T8" fmla="+- 0 2756 2702"/>
                  <a:gd name="T9" fmla="*/ T8 w 474"/>
                  <a:gd name="T10" fmla="+- 0 -87 -94"/>
                  <a:gd name="T11" fmla="*/ -87 h 751"/>
                  <a:gd name="T12" fmla="+- 0 2711 2702"/>
                  <a:gd name="T13" fmla="*/ T12 w 474"/>
                  <a:gd name="T14" fmla="+- 0 -29 -94"/>
                  <a:gd name="T15" fmla="*/ -29 h 751"/>
                  <a:gd name="T16" fmla="+- 0 2707 2702"/>
                  <a:gd name="T17" fmla="*/ T16 w 474"/>
                  <a:gd name="T18" fmla="+- 0 72 -94"/>
                  <a:gd name="T19" fmla="*/ 72 h 751"/>
                  <a:gd name="T20" fmla="+- 0 2720 2702"/>
                  <a:gd name="T21" fmla="*/ T20 w 474"/>
                  <a:gd name="T22" fmla="+- 0 188 -94"/>
                  <a:gd name="T23" fmla="*/ 188 h 751"/>
                  <a:gd name="T24" fmla="+- 0 2744 2702"/>
                  <a:gd name="T25" fmla="*/ T24 w 474"/>
                  <a:gd name="T26" fmla="+- 0 314 -94"/>
                  <a:gd name="T27" fmla="*/ 314 h 751"/>
                  <a:gd name="T28" fmla="+- 0 2761 2702"/>
                  <a:gd name="T29" fmla="*/ T28 w 474"/>
                  <a:gd name="T30" fmla="+- 0 391 -94"/>
                  <a:gd name="T31" fmla="*/ 391 h 751"/>
                  <a:gd name="T32" fmla="+- 0 2771 2702"/>
                  <a:gd name="T33" fmla="*/ T32 w 474"/>
                  <a:gd name="T34" fmla="+- 0 420 -94"/>
                  <a:gd name="T35" fmla="*/ 420 h 751"/>
                  <a:gd name="T36" fmla="+- 0 2809 2702"/>
                  <a:gd name="T37" fmla="*/ T36 w 474"/>
                  <a:gd name="T38" fmla="+- 0 426 -94"/>
                  <a:gd name="T39" fmla="*/ 426 h 751"/>
                  <a:gd name="T40" fmla="+- 0 2826 2702"/>
                  <a:gd name="T41" fmla="*/ T40 w 474"/>
                  <a:gd name="T42" fmla="+- 0 404 -94"/>
                  <a:gd name="T43" fmla="*/ 404 h 751"/>
                  <a:gd name="T44" fmla="+- 0 2839 2702"/>
                  <a:gd name="T45" fmla="*/ T44 w 474"/>
                  <a:gd name="T46" fmla="+- 0 352 -94"/>
                  <a:gd name="T47" fmla="*/ 352 h 751"/>
                  <a:gd name="T48" fmla="+- 0 2860 2702"/>
                  <a:gd name="T49" fmla="*/ T48 w 474"/>
                  <a:gd name="T50" fmla="+- 0 239 -94"/>
                  <a:gd name="T51" fmla="*/ 239 h 751"/>
                  <a:gd name="T52" fmla="+- 0 2879 2702"/>
                  <a:gd name="T53" fmla="*/ T52 w 474"/>
                  <a:gd name="T54" fmla="+- 0 112 -94"/>
                  <a:gd name="T55" fmla="*/ 112 h 751"/>
                  <a:gd name="T56" fmla="+- 0 2885 2702"/>
                  <a:gd name="T57" fmla="*/ T56 w 474"/>
                  <a:gd name="T58" fmla="+- 0 22 -94"/>
                  <a:gd name="T59" fmla="*/ 22 h 751"/>
                  <a:gd name="T60" fmla="+- 0 2887 2702"/>
                  <a:gd name="T61" fmla="*/ T60 w 474"/>
                  <a:gd name="T62" fmla="+- 0 545 -94"/>
                  <a:gd name="T63" fmla="*/ 545 h 751"/>
                  <a:gd name="T64" fmla="+- 0 2874 2702"/>
                  <a:gd name="T65" fmla="*/ T64 w 474"/>
                  <a:gd name="T66" fmla="+- 0 512 -94"/>
                  <a:gd name="T67" fmla="*/ 512 h 751"/>
                  <a:gd name="T68" fmla="+- 0 2847 2702"/>
                  <a:gd name="T69" fmla="*/ T68 w 474"/>
                  <a:gd name="T70" fmla="+- 0 485 -94"/>
                  <a:gd name="T71" fmla="*/ 485 h 751"/>
                  <a:gd name="T72" fmla="+- 0 2814 2702"/>
                  <a:gd name="T73" fmla="*/ T72 w 474"/>
                  <a:gd name="T74" fmla="+- 0 472 -94"/>
                  <a:gd name="T75" fmla="*/ 472 h 751"/>
                  <a:gd name="T76" fmla="+- 0 2777 2702"/>
                  <a:gd name="T77" fmla="*/ T76 w 474"/>
                  <a:gd name="T78" fmla="+- 0 472 -94"/>
                  <a:gd name="T79" fmla="*/ 472 h 751"/>
                  <a:gd name="T80" fmla="+- 0 2744 2702"/>
                  <a:gd name="T81" fmla="*/ T80 w 474"/>
                  <a:gd name="T82" fmla="+- 0 485 -94"/>
                  <a:gd name="T83" fmla="*/ 485 h 751"/>
                  <a:gd name="T84" fmla="+- 0 2718 2702"/>
                  <a:gd name="T85" fmla="*/ T84 w 474"/>
                  <a:gd name="T86" fmla="+- 0 512 -94"/>
                  <a:gd name="T87" fmla="*/ 512 h 751"/>
                  <a:gd name="T88" fmla="+- 0 2704 2702"/>
                  <a:gd name="T89" fmla="*/ T88 w 474"/>
                  <a:gd name="T90" fmla="+- 0 545 -94"/>
                  <a:gd name="T91" fmla="*/ 545 h 751"/>
                  <a:gd name="T92" fmla="+- 0 2704 2702"/>
                  <a:gd name="T93" fmla="*/ T92 w 474"/>
                  <a:gd name="T94" fmla="+- 0 582 -94"/>
                  <a:gd name="T95" fmla="*/ 582 h 751"/>
                  <a:gd name="T96" fmla="+- 0 2718 2702"/>
                  <a:gd name="T97" fmla="*/ T96 w 474"/>
                  <a:gd name="T98" fmla="+- 0 615 -94"/>
                  <a:gd name="T99" fmla="*/ 615 h 751"/>
                  <a:gd name="T100" fmla="+- 0 2744 2702"/>
                  <a:gd name="T101" fmla="*/ T100 w 474"/>
                  <a:gd name="T102" fmla="+- 0 641 -94"/>
                  <a:gd name="T103" fmla="*/ 641 h 751"/>
                  <a:gd name="T104" fmla="+- 0 2777 2702"/>
                  <a:gd name="T105" fmla="*/ T104 w 474"/>
                  <a:gd name="T106" fmla="+- 0 655 -94"/>
                  <a:gd name="T107" fmla="*/ 655 h 751"/>
                  <a:gd name="T108" fmla="+- 0 2814 2702"/>
                  <a:gd name="T109" fmla="*/ T108 w 474"/>
                  <a:gd name="T110" fmla="+- 0 655 -94"/>
                  <a:gd name="T111" fmla="*/ 655 h 751"/>
                  <a:gd name="T112" fmla="+- 0 2847 2702"/>
                  <a:gd name="T113" fmla="*/ T112 w 474"/>
                  <a:gd name="T114" fmla="+- 0 641 -94"/>
                  <a:gd name="T115" fmla="*/ 641 h 751"/>
                  <a:gd name="T116" fmla="+- 0 2874 2702"/>
                  <a:gd name="T117" fmla="*/ T116 w 474"/>
                  <a:gd name="T118" fmla="+- 0 615 -94"/>
                  <a:gd name="T119" fmla="*/ 615 h 751"/>
                  <a:gd name="T120" fmla="+- 0 2887 2702"/>
                  <a:gd name="T121" fmla="*/ T120 w 474"/>
                  <a:gd name="T122" fmla="+- 0 582 -94"/>
                  <a:gd name="T123" fmla="*/ 582 h 751"/>
                  <a:gd name="T124" fmla="+- 0 3172 2702"/>
                  <a:gd name="T125" fmla="*/ T124 w 474"/>
                  <a:gd name="T126" fmla="+- 0 22 -94"/>
                  <a:gd name="T127" fmla="*/ 22 h 751"/>
                  <a:gd name="T128" fmla="+- 0 3149 2702"/>
                  <a:gd name="T129" fmla="*/ T128 w 474"/>
                  <a:gd name="T130" fmla="+- 0 -65 -94"/>
                  <a:gd name="T131" fmla="*/ -65 h 751"/>
                  <a:gd name="T132" fmla="+- 0 3083 2702"/>
                  <a:gd name="T133" fmla="*/ T132 w 474"/>
                  <a:gd name="T134" fmla="+- 0 -94 -94"/>
                  <a:gd name="T135" fmla="*/ -94 h 751"/>
                  <a:gd name="T136" fmla="+- 0 3015 2702"/>
                  <a:gd name="T137" fmla="*/ T136 w 474"/>
                  <a:gd name="T138" fmla="+- 0 -65 -94"/>
                  <a:gd name="T139" fmla="*/ -65 h 751"/>
                  <a:gd name="T140" fmla="+- 0 2992 2702"/>
                  <a:gd name="T141" fmla="*/ T140 w 474"/>
                  <a:gd name="T142" fmla="+- 0 22 -94"/>
                  <a:gd name="T143" fmla="*/ 22 h 751"/>
                  <a:gd name="T144" fmla="+- 0 2999 2702"/>
                  <a:gd name="T145" fmla="*/ T144 w 474"/>
                  <a:gd name="T146" fmla="+- 0 127 -94"/>
                  <a:gd name="T147" fmla="*/ 127 h 751"/>
                  <a:gd name="T148" fmla="+- 0 3018 2702"/>
                  <a:gd name="T149" fmla="*/ T148 w 474"/>
                  <a:gd name="T150" fmla="+- 0 254 -94"/>
                  <a:gd name="T151" fmla="*/ 254 h 751"/>
                  <a:gd name="T152" fmla="+- 0 3040 2702"/>
                  <a:gd name="T153" fmla="*/ T152 w 474"/>
                  <a:gd name="T154" fmla="+- 0 360 -94"/>
                  <a:gd name="T155" fmla="*/ 360 h 751"/>
                  <a:gd name="T156" fmla="+- 0 3053 2702"/>
                  <a:gd name="T157" fmla="*/ T156 w 474"/>
                  <a:gd name="T158" fmla="+- 0 408 -94"/>
                  <a:gd name="T159" fmla="*/ 408 h 751"/>
                  <a:gd name="T160" fmla="+- 0 3068 2702"/>
                  <a:gd name="T161" fmla="*/ T160 w 474"/>
                  <a:gd name="T162" fmla="+- 0 426 -94"/>
                  <a:gd name="T163" fmla="*/ 426 h 751"/>
                  <a:gd name="T164" fmla="+- 0 3106 2702"/>
                  <a:gd name="T165" fmla="*/ T164 w 474"/>
                  <a:gd name="T166" fmla="+- 0 419 -94"/>
                  <a:gd name="T167" fmla="*/ 419 h 751"/>
                  <a:gd name="T168" fmla="+- 0 3118 2702"/>
                  <a:gd name="T169" fmla="*/ T168 w 474"/>
                  <a:gd name="T170" fmla="+- 0 386 -94"/>
                  <a:gd name="T171" fmla="*/ 386 h 751"/>
                  <a:gd name="T172" fmla="+- 0 3135 2702"/>
                  <a:gd name="T173" fmla="*/ T172 w 474"/>
                  <a:gd name="T174" fmla="+- 0 303 -94"/>
                  <a:gd name="T175" fmla="*/ 303 h 751"/>
                  <a:gd name="T176" fmla="+- 0 3158 2702"/>
                  <a:gd name="T177" fmla="*/ T176 w 474"/>
                  <a:gd name="T178" fmla="+- 0 171 -94"/>
                  <a:gd name="T179" fmla="*/ 171 h 751"/>
                  <a:gd name="T180" fmla="+- 0 3170 2702"/>
                  <a:gd name="T181" fmla="*/ T180 w 474"/>
                  <a:gd name="T182" fmla="+- 0 63 -94"/>
                  <a:gd name="T183" fmla="*/ 63 h 751"/>
                  <a:gd name="T184" fmla="+- 0 3176 2702"/>
                  <a:gd name="T185" fmla="*/ T184 w 474"/>
                  <a:gd name="T186" fmla="+- 0 563 -94"/>
                  <a:gd name="T187" fmla="*/ 563 h 751"/>
                  <a:gd name="T188" fmla="+- 0 3169 2702"/>
                  <a:gd name="T189" fmla="*/ T188 w 474"/>
                  <a:gd name="T190" fmla="+- 0 527 -94"/>
                  <a:gd name="T191" fmla="*/ 527 h 751"/>
                  <a:gd name="T192" fmla="+- 0 3148 2702"/>
                  <a:gd name="T193" fmla="*/ T192 w 474"/>
                  <a:gd name="T194" fmla="+- 0 497 -94"/>
                  <a:gd name="T195" fmla="*/ 497 h 751"/>
                  <a:gd name="T196" fmla="+- 0 3118 2702"/>
                  <a:gd name="T197" fmla="*/ T196 w 474"/>
                  <a:gd name="T198" fmla="+- 0 477 -94"/>
                  <a:gd name="T199" fmla="*/ 477 h 751"/>
                  <a:gd name="T200" fmla="+- 0 3083 2702"/>
                  <a:gd name="T201" fmla="*/ T200 w 474"/>
                  <a:gd name="T202" fmla="+- 0 470 -94"/>
                  <a:gd name="T203" fmla="*/ 470 h 751"/>
                  <a:gd name="T204" fmla="+- 0 3047 2702"/>
                  <a:gd name="T205" fmla="*/ T204 w 474"/>
                  <a:gd name="T206" fmla="+- 0 477 -94"/>
                  <a:gd name="T207" fmla="*/ 477 h 751"/>
                  <a:gd name="T208" fmla="+- 0 3016 2702"/>
                  <a:gd name="T209" fmla="*/ T208 w 474"/>
                  <a:gd name="T210" fmla="+- 0 497 -94"/>
                  <a:gd name="T211" fmla="*/ 497 h 751"/>
                  <a:gd name="T212" fmla="+- 0 2996 2702"/>
                  <a:gd name="T213" fmla="*/ T212 w 474"/>
                  <a:gd name="T214" fmla="+- 0 527 -94"/>
                  <a:gd name="T215" fmla="*/ 527 h 751"/>
                  <a:gd name="T216" fmla="+- 0 2989 2702"/>
                  <a:gd name="T217" fmla="*/ T216 w 474"/>
                  <a:gd name="T218" fmla="+- 0 563 -94"/>
                  <a:gd name="T219" fmla="*/ 563 h 751"/>
                  <a:gd name="T220" fmla="+- 0 2996 2702"/>
                  <a:gd name="T221" fmla="*/ T220 w 474"/>
                  <a:gd name="T222" fmla="+- 0 599 -94"/>
                  <a:gd name="T223" fmla="*/ 599 h 751"/>
                  <a:gd name="T224" fmla="+- 0 3016 2702"/>
                  <a:gd name="T225" fmla="*/ T224 w 474"/>
                  <a:gd name="T226" fmla="+- 0 629 -94"/>
                  <a:gd name="T227" fmla="*/ 629 h 751"/>
                  <a:gd name="T228" fmla="+- 0 3047 2702"/>
                  <a:gd name="T229" fmla="*/ T228 w 474"/>
                  <a:gd name="T230" fmla="+- 0 649 -94"/>
                  <a:gd name="T231" fmla="*/ 649 h 751"/>
                  <a:gd name="T232" fmla="+- 0 3083 2702"/>
                  <a:gd name="T233" fmla="*/ T232 w 474"/>
                  <a:gd name="T234" fmla="+- 0 656 -94"/>
                  <a:gd name="T235" fmla="*/ 656 h 751"/>
                  <a:gd name="T236" fmla="+- 0 3118 2702"/>
                  <a:gd name="T237" fmla="*/ T236 w 474"/>
                  <a:gd name="T238" fmla="+- 0 649 -94"/>
                  <a:gd name="T239" fmla="*/ 649 h 751"/>
                  <a:gd name="T240" fmla="+- 0 3148 2702"/>
                  <a:gd name="T241" fmla="*/ T240 w 474"/>
                  <a:gd name="T242" fmla="+- 0 629 -94"/>
                  <a:gd name="T243" fmla="*/ 629 h 751"/>
                  <a:gd name="T244" fmla="+- 0 3169 2702"/>
                  <a:gd name="T245" fmla="*/ T244 w 474"/>
                  <a:gd name="T246" fmla="+- 0 599 -94"/>
                  <a:gd name="T247" fmla="*/ 599 h 751"/>
                  <a:gd name="T248" fmla="+- 0 3176 2702"/>
                  <a:gd name="T249" fmla="*/ T248 w 474"/>
                  <a:gd name="T250" fmla="+- 0 563 -94"/>
                  <a:gd name="T251" fmla="*/ 563 h 7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  <a:cxn ang="0">
                    <a:pos x="T245" y="T247"/>
                  </a:cxn>
                  <a:cxn ang="0">
                    <a:pos x="T249" y="T251"/>
                  </a:cxn>
                </a:cxnLst>
                <a:rect l="0" t="0" r="r" b="b"/>
                <a:pathLst>
                  <a:path w="474" h="751">
                    <a:moveTo>
                      <a:pt x="183" y="116"/>
                    </a:moveTo>
                    <a:lnTo>
                      <a:pt x="177" y="65"/>
                    </a:lnTo>
                    <a:lnTo>
                      <a:pt x="161" y="29"/>
                    </a:lnTo>
                    <a:lnTo>
                      <a:pt x="133" y="7"/>
                    </a:lnTo>
                    <a:lnTo>
                      <a:pt x="94" y="0"/>
                    </a:lnTo>
                    <a:lnTo>
                      <a:pt x="54" y="7"/>
                    </a:lnTo>
                    <a:lnTo>
                      <a:pt x="26" y="29"/>
                    </a:lnTo>
                    <a:lnTo>
                      <a:pt x="9" y="65"/>
                    </a:lnTo>
                    <a:lnTo>
                      <a:pt x="3" y="116"/>
                    </a:lnTo>
                    <a:lnTo>
                      <a:pt x="5" y="166"/>
                    </a:lnTo>
                    <a:lnTo>
                      <a:pt x="10" y="221"/>
                    </a:lnTo>
                    <a:lnTo>
                      <a:pt x="18" y="282"/>
                    </a:lnTo>
                    <a:lnTo>
                      <a:pt x="30" y="348"/>
                    </a:lnTo>
                    <a:lnTo>
                      <a:pt x="42" y="408"/>
                    </a:lnTo>
                    <a:lnTo>
                      <a:pt x="51" y="454"/>
                    </a:lnTo>
                    <a:lnTo>
                      <a:pt x="59" y="485"/>
                    </a:lnTo>
                    <a:lnTo>
                      <a:pt x="64" y="502"/>
                    </a:lnTo>
                    <a:lnTo>
                      <a:pt x="69" y="514"/>
                    </a:lnTo>
                    <a:lnTo>
                      <a:pt x="79" y="520"/>
                    </a:lnTo>
                    <a:lnTo>
                      <a:pt x="107" y="520"/>
                    </a:lnTo>
                    <a:lnTo>
                      <a:pt x="117" y="513"/>
                    </a:lnTo>
                    <a:lnTo>
                      <a:pt x="124" y="498"/>
                    </a:lnTo>
                    <a:lnTo>
                      <a:pt x="129" y="480"/>
                    </a:lnTo>
                    <a:lnTo>
                      <a:pt x="137" y="446"/>
                    </a:lnTo>
                    <a:lnTo>
                      <a:pt x="146" y="397"/>
                    </a:lnTo>
                    <a:lnTo>
                      <a:pt x="158" y="333"/>
                    </a:lnTo>
                    <a:lnTo>
                      <a:pt x="169" y="265"/>
                    </a:lnTo>
                    <a:lnTo>
                      <a:pt x="177" y="206"/>
                    </a:lnTo>
                    <a:lnTo>
                      <a:pt x="181" y="157"/>
                    </a:lnTo>
                    <a:lnTo>
                      <a:pt x="183" y="116"/>
                    </a:lnTo>
                    <a:moveTo>
                      <a:pt x="187" y="657"/>
                    </a:moveTo>
                    <a:lnTo>
                      <a:pt x="185" y="639"/>
                    </a:lnTo>
                    <a:lnTo>
                      <a:pt x="180" y="621"/>
                    </a:lnTo>
                    <a:lnTo>
                      <a:pt x="172" y="606"/>
                    </a:lnTo>
                    <a:lnTo>
                      <a:pt x="160" y="591"/>
                    </a:lnTo>
                    <a:lnTo>
                      <a:pt x="145" y="579"/>
                    </a:lnTo>
                    <a:lnTo>
                      <a:pt x="129" y="571"/>
                    </a:lnTo>
                    <a:lnTo>
                      <a:pt x="112" y="566"/>
                    </a:lnTo>
                    <a:lnTo>
                      <a:pt x="94" y="564"/>
                    </a:lnTo>
                    <a:lnTo>
                      <a:pt x="75" y="566"/>
                    </a:lnTo>
                    <a:lnTo>
                      <a:pt x="58" y="571"/>
                    </a:lnTo>
                    <a:lnTo>
                      <a:pt x="42" y="579"/>
                    </a:lnTo>
                    <a:lnTo>
                      <a:pt x="28" y="591"/>
                    </a:lnTo>
                    <a:lnTo>
                      <a:pt x="16" y="606"/>
                    </a:lnTo>
                    <a:lnTo>
                      <a:pt x="7" y="621"/>
                    </a:lnTo>
                    <a:lnTo>
                      <a:pt x="2" y="639"/>
                    </a:lnTo>
                    <a:lnTo>
                      <a:pt x="0" y="657"/>
                    </a:lnTo>
                    <a:lnTo>
                      <a:pt x="2" y="676"/>
                    </a:lnTo>
                    <a:lnTo>
                      <a:pt x="7" y="693"/>
                    </a:lnTo>
                    <a:lnTo>
                      <a:pt x="16" y="709"/>
                    </a:lnTo>
                    <a:lnTo>
                      <a:pt x="28" y="723"/>
                    </a:lnTo>
                    <a:lnTo>
                      <a:pt x="42" y="735"/>
                    </a:lnTo>
                    <a:lnTo>
                      <a:pt x="58" y="743"/>
                    </a:lnTo>
                    <a:lnTo>
                      <a:pt x="75" y="749"/>
                    </a:lnTo>
                    <a:lnTo>
                      <a:pt x="94" y="750"/>
                    </a:lnTo>
                    <a:lnTo>
                      <a:pt x="112" y="749"/>
                    </a:lnTo>
                    <a:lnTo>
                      <a:pt x="129" y="743"/>
                    </a:lnTo>
                    <a:lnTo>
                      <a:pt x="145" y="735"/>
                    </a:lnTo>
                    <a:lnTo>
                      <a:pt x="160" y="723"/>
                    </a:lnTo>
                    <a:lnTo>
                      <a:pt x="172" y="709"/>
                    </a:lnTo>
                    <a:lnTo>
                      <a:pt x="180" y="693"/>
                    </a:lnTo>
                    <a:lnTo>
                      <a:pt x="185" y="676"/>
                    </a:lnTo>
                    <a:lnTo>
                      <a:pt x="187" y="657"/>
                    </a:lnTo>
                    <a:moveTo>
                      <a:pt x="470" y="116"/>
                    </a:moveTo>
                    <a:lnTo>
                      <a:pt x="464" y="65"/>
                    </a:lnTo>
                    <a:lnTo>
                      <a:pt x="447" y="29"/>
                    </a:lnTo>
                    <a:lnTo>
                      <a:pt x="420" y="7"/>
                    </a:lnTo>
                    <a:lnTo>
                      <a:pt x="381" y="0"/>
                    </a:lnTo>
                    <a:lnTo>
                      <a:pt x="341" y="7"/>
                    </a:lnTo>
                    <a:lnTo>
                      <a:pt x="313" y="29"/>
                    </a:lnTo>
                    <a:lnTo>
                      <a:pt x="296" y="65"/>
                    </a:lnTo>
                    <a:lnTo>
                      <a:pt x="290" y="116"/>
                    </a:lnTo>
                    <a:lnTo>
                      <a:pt x="292" y="166"/>
                    </a:lnTo>
                    <a:lnTo>
                      <a:pt x="297" y="221"/>
                    </a:lnTo>
                    <a:lnTo>
                      <a:pt x="305" y="282"/>
                    </a:lnTo>
                    <a:lnTo>
                      <a:pt x="316" y="348"/>
                    </a:lnTo>
                    <a:lnTo>
                      <a:pt x="328" y="408"/>
                    </a:lnTo>
                    <a:lnTo>
                      <a:pt x="338" y="454"/>
                    </a:lnTo>
                    <a:lnTo>
                      <a:pt x="346" y="485"/>
                    </a:lnTo>
                    <a:lnTo>
                      <a:pt x="351" y="502"/>
                    </a:lnTo>
                    <a:lnTo>
                      <a:pt x="356" y="514"/>
                    </a:lnTo>
                    <a:lnTo>
                      <a:pt x="366" y="520"/>
                    </a:lnTo>
                    <a:lnTo>
                      <a:pt x="394" y="520"/>
                    </a:lnTo>
                    <a:lnTo>
                      <a:pt x="404" y="513"/>
                    </a:lnTo>
                    <a:lnTo>
                      <a:pt x="410" y="498"/>
                    </a:lnTo>
                    <a:lnTo>
                      <a:pt x="416" y="480"/>
                    </a:lnTo>
                    <a:lnTo>
                      <a:pt x="424" y="446"/>
                    </a:lnTo>
                    <a:lnTo>
                      <a:pt x="433" y="397"/>
                    </a:lnTo>
                    <a:lnTo>
                      <a:pt x="445" y="333"/>
                    </a:lnTo>
                    <a:lnTo>
                      <a:pt x="456" y="265"/>
                    </a:lnTo>
                    <a:lnTo>
                      <a:pt x="463" y="206"/>
                    </a:lnTo>
                    <a:lnTo>
                      <a:pt x="468" y="157"/>
                    </a:lnTo>
                    <a:lnTo>
                      <a:pt x="470" y="116"/>
                    </a:lnTo>
                    <a:moveTo>
                      <a:pt x="474" y="657"/>
                    </a:moveTo>
                    <a:lnTo>
                      <a:pt x="472" y="639"/>
                    </a:lnTo>
                    <a:lnTo>
                      <a:pt x="467" y="621"/>
                    </a:lnTo>
                    <a:lnTo>
                      <a:pt x="458" y="606"/>
                    </a:lnTo>
                    <a:lnTo>
                      <a:pt x="446" y="591"/>
                    </a:lnTo>
                    <a:lnTo>
                      <a:pt x="432" y="579"/>
                    </a:lnTo>
                    <a:lnTo>
                      <a:pt x="416" y="571"/>
                    </a:lnTo>
                    <a:lnTo>
                      <a:pt x="399" y="566"/>
                    </a:lnTo>
                    <a:lnTo>
                      <a:pt x="381" y="564"/>
                    </a:lnTo>
                    <a:lnTo>
                      <a:pt x="362" y="566"/>
                    </a:lnTo>
                    <a:lnTo>
                      <a:pt x="345" y="571"/>
                    </a:lnTo>
                    <a:lnTo>
                      <a:pt x="329" y="579"/>
                    </a:lnTo>
                    <a:lnTo>
                      <a:pt x="314" y="591"/>
                    </a:lnTo>
                    <a:lnTo>
                      <a:pt x="302" y="606"/>
                    </a:lnTo>
                    <a:lnTo>
                      <a:pt x="294" y="621"/>
                    </a:lnTo>
                    <a:lnTo>
                      <a:pt x="289" y="639"/>
                    </a:lnTo>
                    <a:lnTo>
                      <a:pt x="287" y="657"/>
                    </a:lnTo>
                    <a:lnTo>
                      <a:pt x="289" y="676"/>
                    </a:lnTo>
                    <a:lnTo>
                      <a:pt x="294" y="693"/>
                    </a:lnTo>
                    <a:lnTo>
                      <a:pt x="302" y="709"/>
                    </a:lnTo>
                    <a:lnTo>
                      <a:pt x="314" y="723"/>
                    </a:lnTo>
                    <a:lnTo>
                      <a:pt x="329" y="735"/>
                    </a:lnTo>
                    <a:lnTo>
                      <a:pt x="345" y="743"/>
                    </a:lnTo>
                    <a:lnTo>
                      <a:pt x="362" y="749"/>
                    </a:lnTo>
                    <a:lnTo>
                      <a:pt x="381" y="750"/>
                    </a:lnTo>
                    <a:lnTo>
                      <a:pt x="399" y="749"/>
                    </a:lnTo>
                    <a:lnTo>
                      <a:pt x="416" y="743"/>
                    </a:lnTo>
                    <a:lnTo>
                      <a:pt x="432" y="735"/>
                    </a:lnTo>
                    <a:lnTo>
                      <a:pt x="446" y="723"/>
                    </a:lnTo>
                    <a:lnTo>
                      <a:pt x="458" y="709"/>
                    </a:lnTo>
                    <a:lnTo>
                      <a:pt x="467" y="693"/>
                    </a:lnTo>
                    <a:lnTo>
                      <a:pt x="472" y="676"/>
                    </a:lnTo>
                    <a:lnTo>
                      <a:pt x="474" y="657"/>
                    </a:lnTo>
                  </a:path>
                </a:pathLst>
              </a:custGeom>
              <a:solidFill>
                <a:srgbClr val="D223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023616" y="4523939"/>
              <a:ext cx="2584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See your doctor today?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886456" y="5510717"/>
            <a:ext cx="3279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Call 9-1-1 or another emergency service?</a:t>
            </a:r>
            <a:endParaRPr lang="en-US" dirty="0"/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7895209" y="3593338"/>
            <a:ext cx="2516759" cy="3213006"/>
            <a:chOff x="2168" y="914"/>
            <a:chExt cx="8426" cy="9196"/>
          </a:xfrm>
        </p:grpSpPr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760" y="3175"/>
              <a:ext cx="4834" cy="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68" y="914"/>
              <a:ext cx="4103" cy="7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6858000" y="2090906"/>
            <a:ext cx="4578096" cy="744220"/>
            <a:chOff x="6858000" y="2090906"/>
            <a:chExt cx="4578096" cy="744220"/>
          </a:xfrm>
        </p:grpSpPr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6858000" y="2090906"/>
              <a:ext cx="882015" cy="744220"/>
              <a:chOff x="2268" y="-109"/>
              <a:chExt cx="1389" cy="1172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268" y="-109"/>
                <a:ext cx="1389" cy="1172"/>
              </a:xfrm>
              <a:custGeom>
                <a:avLst/>
                <a:gdLst>
                  <a:gd name="T0" fmla="+- 0 3430 2268"/>
                  <a:gd name="T1" fmla="*/ T0 w 1389"/>
                  <a:gd name="T2" fmla="+- 0 -109 -109"/>
                  <a:gd name="T3" fmla="*/ -109 h 1172"/>
                  <a:gd name="T4" fmla="+- 0 2494 2268"/>
                  <a:gd name="T5" fmla="*/ T4 w 1389"/>
                  <a:gd name="T6" fmla="+- 0 -109 -109"/>
                  <a:gd name="T7" fmla="*/ -109 h 1172"/>
                  <a:gd name="T8" fmla="+- 0 2399 2268"/>
                  <a:gd name="T9" fmla="*/ T8 w 1389"/>
                  <a:gd name="T10" fmla="+- 0 -108 -109"/>
                  <a:gd name="T11" fmla="*/ -108 h 1172"/>
                  <a:gd name="T12" fmla="+- 0 2335 2268"/>
                  <a:gd name="T13" fmla="*/ T12 w 1389"/>
                  <a:gd name="T14" fmla="+- 0 -101 -109"/>
                  <a:gd name="T15" fmla="*/ -101 h 1172"/>
                  <a:gd name="T16" fmla="+- 0 2276 2268"/>
                  <a:gd name="T17" fmla="*/ T16 w 1389"/>
                  <a:gd name="T18" fmla="+- 0 -42 -109"/>
                  <a:gd name="T19" fmla="*/ -42 h 1172"/>
                  <a:gd name="T20" fmla="+- 0 2269 2268"/>
                  <a:gd name="T21" fmla="*/ T20 w 1389"/>
                  <a:gd name="T22" fmla="+- 0 22 -109"/>
                  <a:gd name="T23" fmla="*/ 22 h 1172"/>
                  <a:gd name="T24" fmla="+- 0 2268 2268"/>
                  <a:gd name="T25" fmla="*/ T24 w 1389"/>
                  <a:gd name="T26" fmla="+- 0 117 -109"/>
                  <a:gd name="T27" fmla="*/ 117 h 1172"/>
                  <a:gd name="T28" fmla="+- 0 2268 2268"/>
                  <a:gd name="T29" fmla="*/ T28 w 1389"/>
                  <a:gd name="T30" fmla="+- 0 835 -109"/>
                  <a:gd name="T31" fmla="*/ 835 h 1172"/>
                  <a:gd name="T32" fmla="+- 0 2269 2268"/>
                  <a:gd name="T33" fmla="*/ T32 w 1389"/>
                  <a:gd name="T34" fmla="+- 0 931 -109"/>
                  <a:gd name="T35" fmla="*/ 931 h 1172"/>
                  <a:gd name="T36" fmla="+- 0 2276 2268"/>
                  <a:gd name="T37" fmla="*/ T36 w 1389"/>
                  <a:gd name="T38" fmla="+- 0 995 -109"/>
                  <a:gd name="T39" fmla="*/ 995 h 1172"/>
                  <a:gd name="T40" fmla="+- 0 2335 2268"/>
                  <a:gd name="T41" fmla="*/ T40 w 1389"/>
                  <a:gd name="T42" fmla="+- 0 1054 -109"/>
                  <a:gd name="T43" fmla="*/ 1054 h 1172"/>
                  <a:gd name="T44" fmla="+- 0 2399 2268"/>
                  <a:gd name="T45" fmla="*/ T44 w 1389"/>
                  <a:gd name="T46" fmla="+- 0 1061 -109"/>
                  <a:gd name="T47" fmla="*/ 1061 h 1172"/>
                  <a:gd name="T48" fmla="+- 0 2494 2268"/>
                  <a:gd name="T49" fmla="*/ T48 w 1389"/>
                  <a:gd name="T50" fmla="+- 0 1062 -109"/>
                  <a:gd name="T51" fmla="*/ 1062 h 1172"/>
                  <a:gd name="T52" fmla="+- 0 3430 2268"/>
                  <a:gd name="T53" fmla="*/ T52 w 1389"/>
                  <a:gd name="T54" fmla="+- 0 1062 -109"/>
                  <a:gd name="T55" fmla="*/ 1062 h 1172"/>
                  <a:gd name="T56" fmla="+- 0 3525 2268"/>
                  <a:gd name="T57" fmla="*/ T56 w 1389"/>
                  <a:gd name="T58" fmla="+- 0 1061 -109"/>
                  <a:gd name="T59" fmla="*/ 1061 h 1172"/>
                  <a:gd name="T60" fmla="+- 0 3589 2268"/>
                  <a:gd name="T61" fmla="*/ T60 w 1389"/>
                  <a:gd name="T62" fmla="+- 0 1054 -109"/>
                  <a:gd name="T63" fmla="*/ 1054 h 1172"/>
                  <a:gd name="T64" fmla="+- 0 3648 2268"/>
                  <a:gd name="T65" fmla="*/ T64 w 1389"/>
                  <a:gd name="T66" fmla="+- 0 995 -109"/>
                  <a:gd name="T67" fmla="*/ 995 h 1172"/>
                  <a:gd name="T68" fmla="+- 0 3656 2268"/>
                  <a:gd name="T69" fmla="*/ T68 w 1389"/>
                  <a:gd name="T70" fmla="+- 0 931 -109"/>
                  <a:gd name="T71" fmla="*/ 931 h 1172"/>
                  <a:gd name="T72" fmla="+- 0 3657 2268"/>
                  <a:gd name="T73" fmla="*/ T72 w 1389"/>
                  <a:gd name="T74" fmla="+- 0 835 -109"/>
                  <a:gd name="T75" fmla="*/ 835 h 1172"/>
                  <a:gd name="T76" fmla="+- 0 3657 2268"/>
                  <a:gd name="T77" fmla="*/ T76 w 1389"/>
                  <a:gd name="T78" fmla="+- 0 117 -109"/>
                  <a:gd name="T79" fmla="*/ 117 h 1172"/>
                  <a:gd name="T80" fmla="+- 0 3656 2268"/>
                  <a:gd name="T81" fmla="*/ T80 w 1389"/>
                  <a:gd name="T82" fmla="+- 0 22 -109"/>
                  <a:gd name="T83" fmla="*/ 22 h 1172"/>
                  <a:gd name="T84" fmla="+- 0 3648 2268"/>
                  <a:gd name="T85" fmla="*/ T84 w 1389"/>
                  <a:gd name="T86" fmla="+- 0 -42 -109"/>
                  <a:gd name="T87" fmla="*/ -42 h 1172"/>
                  <a:gd name="T88" fmla="+- 0 3589 2268"/>
                  <a:gd name="T89" fmla="*/ T88 w 1389"/>
                  <a:gd name="T90" fmla="+- 0 -101 -109"/>
                  <a:gd name="T91" fmla="*/ -101 h 1172"/>
                  <a:gd name="T92" fmla="+- 0 3525 2268"/>
                  <a:gd name="T93" fmla="*/ T92 w 1389"/>
                  <a:gd name="T94" fmla="+- 0 -108 -109"/>
                  <a:gd name="T95" fmla="*/ -108 h 1172"/>
                  <a:gd name="T96" fmla="+- 0 3430 2268"/>
                  <a:gd name="T97" fmla="*/ T96 w 1389"/>
                  <a:gd name="T98" fmla="+- 0 -109 -109"/>
                  <a:gd name="T99" fmla="*/ -109 h 11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389" h="1172">
                    <a:moveTo>
                      <a:pt x="1162" y="0"/>
                    </a:moveTo>
                    <a:lnTo>
                      <a:pt x="226" y="0"/>
                    </a:lnTo>
                    <a:lnTo>
                      <a:pt x="131" y="1"/>
                    </a:lnTo>
                    <a:lnTo>
                      <a:pt x="67" y="8"/>
                    </a:lnTo>
                    <a:lnTo>
                      <a:pt x="8" y="67"/>
                    </a:lnTo>
                    <a:lnTo>
                      <a:pt x="1" y="131"/>
                    </a:lnTo>
                    <a:lnTo>
                      <a:pt x="0" y="226"/>
                    </a:lnTo>
                    <a:lnTo>
                      <a:pt x="0" y="944"/>
                    </a:lnTo>
                    <a:lnTo>
                      <a:pt x="1" y="1040"/>
                    </a:lnTo>
                    <a:lnTo>
                      <a:pt x="8" y="1104"/>
                    </a:lnTo>
                    <a:lnTo>
                      <a:pt x="67" y="1163"/>
                    </a:lnTo>
                    <a:lnTo>
                      <a:pt x="131" y="1170"/>
                    </a:lnTo>
                    <a:lnTo>
                      <a:pt x="226" y="1171"/>
                    </a:lnTo>
                    <a:lnTo>
                      <a:pt x="1162" y="1171"/>
                    </a:lnTo>
                    <a:lnTo>
                      <a:pt x="1257" y="1170"/>
                    </a:lnTo>
                    <a:lnTo>
                      <a:pt x="1321" y="1163"/>
                    </a:lnTo>
                    <a:lnTo>
                      <a:pt x="1380" y="1104"/>
                    </a:lnTo>
                    <a:lnTo>
                      <a:pt x="1388" y="1040"/>
                    </a:lnTo>
                    <a:lnTo>
                      <a:pt x="1389" y="944"/>
                    </a:lnTo>
                    <a:lnTo>
                      <a:pt x="1389" y="226"/>
                    </a:lnTo>
                    <a:lnTo>
                      <a:pt x="1388" y="131"/>
                    </a:lnTo>
                    <a:lnTo>
                      <a:pt x="1380" y="67"/>
                    </a:lnTo>
                    <a:lnTo>
                      <a:pt x="1321" y="8"/>
                    </a:lnTo>
                    <a:lnTo>
                      <a:pt x="1257" y="1"/>
                    </a:lnTo>
                    <a:lnTo>
                      <a:pt x="1162" y="0"/>
                    </a:lnTo>
                    <a:close/>
                  </a:path>
                </a:pathLst>
              </a:custGeom>
              <a:solidFill>
                <a:srgbClr val="FFFB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AutoShape 187"/>
              <p:cNvSpPr>
                <a:spLocks/>
              </p:cNvSpPr>
              <p:nvPr/>
            </p:nvSpPr>
            <p:spPr bwMode="auto">
              <a:xfrm>
                <a:off x="2702" y="117"/>
                <a:ext cx="474" cy="751"/>
              </a:xfrm>
              <a:custGeom>
                <a:avLst/>
                <a:gdLst>
                  <a:gd name="T0" fmla="+- 0 2879 2702"/>
                  <a:gd name="T1" fmla="*/ T0 w 474"/>
                  <a:gd name="T2" fmla="+- 0 182 117"/>
                  <a:gd name="T3" fmla="*/ 182 h 751"/>
                  <a:gd name="T4" fmla="+- 0 2835 2702"/>
                  <a:gd name="T5" fmla="*/ T4 w 474"/>
                  <a:gd name="T6" fmla="+- 0 125 117"/>
                  <a:gd name="T7" fmla="*/ 125 h 751"/>
                  <a:gd name="T8" fmla="+- 0 2756 2702"/>
                  <a:gd name="T9" fmla="*/ T8 w 474"/>
                  <a:gd name="T10" fmla="+- 0 125 117"/>
                  <a:gd name="T11" fmla="*/ 125 h 751"/>
                  <a:gd name="T12" fmla="+- 0 2711 2702"/>
                  <a:gd name="T13" fmla="*/ T12 w 474"/>
                  <a:gd name="T14" fmla="+- 0 182 117"/>
                  <a:gd name="T15" fmla="*/ 182 h 751"/>
                  <a:gd name="T16" fmla="+- 0 2707 2702"/>
                  <a:gd name="T17" fmla="*/ T16 w 474"/>
                  <a:gd name="T18" fmla="+- 0 284 117"/>
                  <a:gd name="T19" fmla="*/ 284 h 751"/>
                  <a:gd name="T20" fmla="+- 0 2720 2702"/>
                  <a:gd name="T21" fmla="*/ T20 w 474"/>
                  <a:gd name="T22" fmla="+- 0 400 117"/>
                  <a:gd name="T23" fmla="*/ 400 h 751"/>
                  <a:gd name="T24" fmla="+- 0 2744 2702"/>
                  <a:gd name="T25" fmla="*/ T24 w 474"/>
                  <a:gd name="T26" fmla="+- 0 526 117"/>
                  <a:gd name="T27" fmla="*/ 526 h 751"/>
                  <a:gd name="T28" fmla="+- 0 2761 2702"/>
                  <a:gd name="T29" fmla="*/ T28 w 474"/>
                  <a:gd name="T30" fmla="+- 0 603 117"/>
                  <a:gd name="T31" fmla="*/ 603 h 751"/>
                  <a:gd name="T32" fmla="+- 0 2771 2702"/>
                  <a:gd name="T33" fmla="*/ T32 w 474"/>
                  <a:gd name="T34" fmla="+- 0 631 117"/>
                  <a:gd name="T35" fmla="*/ 631 h 751"/>
                  <a:gd name="T36" fmla="+- 0 2809 2702"/>
                  <a:gd name="T37" fmla="*/ T36 w 474"/>
                  <a:gd name="T38" fmla="+- 0 637 117"/>
                  <a:gd name="T39" fmla="*/ 637 h 751"/>
                  <a:gd name="T40" fmla="+- 0 2826 2702"/>
                  <a:gd name="T41" fmla="*/ T40 w 474"/>
                  <a:gd name="T42" fmla="+- 0 616 117"/>
                  <a:gd name="T43" fmla="*/ 616 h 751"/>
                  <a:gd name="T44" fmla="+- 0 2839 2702"/>
                  <a:gd name="T45" fmla="*/ T44 w 474"/>
                  <a:gd name="T46" fmla="+- 0 563 117"/>
                  <a:gd name="T47" fmla="*/ 563 h 751"/>
                  <a:gd name="T48" fmla="+- 0 2860 2702"/>
                  <a:gd name="T49" fmla="*/ T48 w 474"/>
                  <a:gd name="T50" fmla="+- 0 450 117"/>
                  <a:gd name="T51" fmla="*/ 450 h 751"/>
                  <a:gd name="T52" fmla="+- 0 2879 2702"/>
                  <a:gd name="T53" fmla="*/ T52 w 474"/>
                  <a:gd name="T54" fmla="+- 0 324 117"/>
                  <a:gd name="T55" fmla="*/ 324 h 751"/>
                  <a:gd name="T56" fmla="+- 0 2885 2702"/>
                  <a:gd name="T57" fmla="*/ T56 w 474"/>
                  <a:gd name="T58" fmla="+- 0 233 117"/>
                  <a:gd name="T59" fmla="*/ 233 h 751"/>
                  <a:gd name="T60" fmla="+- 0 2887 2702"/>
                  <a:gd name="T61" fmla="*/ T60 w 474"/>
                  <a:gd name="T62" fmla="+- 0 756 117"/>
                  <a:gd name="T63" fmla="*/ 756 h 751"/>
                  <a:gd name="T64" fmla="+- 0 2874 2702"/>
                  <a:gd name="T65" fmla="*/ T64 w 474"/>
                  <a:gd name="T66" fmla="+- 0 723 117"/>
                  <a:gd name="T67" fmla="*/ 723 h 751"/>
                  <a:gd name="T68" fmla="+- 0 2847 2702"/>
                  <a:gd name="T69" fmla="*/ T68 w 474"/>
                  <a:gd name="T70" fmla="+- 0 697 117"/>
                  <a:gd name="T71" fmla="*/ 697 h 751"/>
                  <a:gd name="T72" fmla="+- 0 2814 2702"/>
                  <a:gd name="T73" fmla="*/ T72 w 474"/>
                  <a:gd name="T74" fmla="+- 0 683 117"/>
                  <a:gd name="T75" fmla="*/ 683 h 751"/>
                  <a:gd name="T76" fmla="+- 0 2777 2702"/>
                  <a:gd name="T77" fmla="*/ T76 w 474"/>
                  <a:gd name="T78" fmla="+- 0 683 117"/>
                  <a:gd name="T79" fmla="*/ 683 h 751"/>
                  <a:gd name="T80" fmla="+- 0 2744 2702"/>
                  <a:gd name="T81" fmla="*/ T80 w 474"/>
                  <a:gd name="T82" fmla="+- 0 697 117"/>
                  <a:gd name="T83" fmla="*/ 697 h 751"/>
                  <a:gd name="T84" fmla="+- 0 2718 2702"/>
                  <a:gd name="T85" fmla="*/ T84 w 474"/>
                  <a:gd name="T86" fmla="+- 0 723 117"/>
                  <a:gd name="T87" fmla="*/ 723 h 751"/>
                  <a:gd name="T88" fmla="+- 0 2704 2702"/>
                  <a:gd name="T89" fmla="*/ T88 w 474"/>
                  <a:gd name="T90" fmla="+- 0 756 117"/>
                  <a:gd name="T91" fmla="*/ 756 h 751"/>
                  <a:gd name="T92" fmla="+- 0 2704 2702"/>
                  <a:gd name="T93" fmla="*/ T92 w 474"/>
                  <a:gd name="T94" fmla="+- 0 793 117"/>
                  <a:gd name="T95" fmla="*/ 793 h 751"/>
                  <a:gd name="T96" fmla="+- 0 2718 2702"/>
                  <a:gd name="T97" fmla="*/ T96 w 474"/>
                  <a:gd name="T98" fmla="+- 0 826 117"/>
                  <a:gd name="T99" fmla="*/ 826 h 751"/>
                  <a:gd name="T100" fmla="+- 0 2744 2702"/>
                  <a:gd name="T101" fmla="*/ T100 w 474"/>
                  <a:gd name="T102" fmla="+- 0 852 117"/>
                  <a:gd name="T103" fmla="*/ 852 h 751"/>
                  <a:gd name="T104" fmla="+- 0 2777 2702"/>
                  <a:gd name="T105" fmla="*/ T104 w 474"/>
                  <a:gd name="T106" fmla="+- 0 866 117"/>
                  <a:gd name="T107" fmla="*/ 866 h 751"/>
                  <a:gd name="T108" fmla="+- 0 2814 2702"/>
                  <a:gd name="T109" fmla="*/ T108 w 474"/>
                  <a:gd name="T110" fmla="+- 0 866 117"/>
                  <a:gd name="T111" fmla="*/ 866 h 751"/>
                  <a:gd name="T112" fmla="+- 0 2847 2702"/>
                  <a:gd name="T113" fmla="*/ T112 w 474"/>
                  <a:gd name="T114" fmla="+- 0 852 117"/>
                  <a:gd name="T115" fmla="*/ 852 h 751"/>
                  <a:gd name="T116" fmla="+- 0 2874 2702"/>
                  <a:gd name="T117" fmla="*/ T116 w 474"/>
                  <a:gd name="T118" fmla="+- 0 826 117"/>
                  <a:gd name="T119" fmla="*/ 826 h 751"/>
                  <a:gd name="T120" fmla="+- 0 2887 2702"/>
                  <a:gd name="T121" fmla="*/ T120 w 474"/>
                  <a:gd name="T122" fmla="+- 0 793 117"/>
                  <a:gd name="T123" fmla="*/ 793 h 751"/>
                  <a:gd name="T124" fmla="+- 0 3172 2702"/>
                  <a:gd name="T125" fmla="*/ T124 w 474"/>
                  <a:gd name="T126" fmla="+- 0 233 117"/>
                  <a:gd name="T127" fmla="*/ 233 h 751"/>
                  <a:gd name="T128" fmla="+- 0 3149 2702"/>
                  <a:gd name="T129" fmla="*/ T128 w 474"/>
                  <a:gd name="T130" fmla="+- 0 146 117"/>
                  <a:gd name="T131" fmla="*/ 146 h 751"/>
                  <a:gd name="T132" fmla="+- 0 3083 2702"/>
                  <a:gd name="T133" fmla="*/ T132 w 474"/>
                  <a:gd name="T134" fmla="+- 0 117 117"/>
                  <a:gd name="T135" fmla="*/ 117 h 751"/>
                  <a:gd name="T136" fmla="+- 0 3015 2702"/>
                  <a:gd name="T137" fmla="*/ T136 w 474"/>
                  <a:gd name="T138" fmla="+- 0 146 117"/>
                  <a:gd name="T139" fmla="*/ 146 h 751"/>
                  <a:gd name="T140" fmla="+- 0 2992 2702"/>
                  <a:gd name="T141" fmla="*/ T140 w 474"/>
                  <a:gd name="T142" fmla="+- 0 233 117"/>
                  <a:gd name="T143" fmla="*/ 233 h 751"/>
                  <a:gd name="T144" fmla="+- 0 2999 2702"/>
                  <a:gd name="T145" fmla="*/ T144 w 474"/>
                  <a:gd name="T146" fmla="+- 0 339 117"/>
                  <a:gd name="T147" fmla="*/ 339 h 751"/>
                  <a:gd name="T148" fmla="+- 0 3018 2702"/>
                  <a:gd name="T149" fmla="*/ T148 w 474"/>
                  <a:gd name="T150" fmla="+- 0 465 117"/>
                  <a:gd name="T151" fmla="*/ 465 h 751"/>
                  <a:gd name="T152" fmla="+- 0 3040 2702"/>
                  <a:gd name="T153" fmla="*/ T152 w 474"/>
                  <a:gd name="T154" fmla="+- 0 572 117"/>
                  <a:gd name="T155" fmla="*/ 572 h 751"/>
                  <a:gd name="T156" fmla="+- 0 3053 2702"/>
                  <a:gd name="T157" fmla="*/ T156 w 474"/>
                  <a:gd name="T158" fmla="+- 0 619 117"/>
                  <a:gd name="T159" fmla="*/ 619 h 751"/>
                  <a:gd name="T160" fmla="+- 0 3068 2702"/>
                  <a:gd name="T161" fmla="*/ T160 w 474"/>
                  <a:gd name="T162" fmla="+- 0 637 117"/>
                  <a:gd name="T163" fmla="*/ 637 h 751"/>
                  <a:gd name="T164" fmla="+- 0 3106 2702"/>
                  <a:gd name="T165" fmla="*/ T164 w 474"/>
                  <a:gd name="T166" fmla="+- 0 630 117"/>
                  <a:gd name="T167" fmla="*/ 630 h 751"/>
                  <a:gd name="T168" fmla="+- 0 3118 2702"/>
                  <a:gd name="T169" fmla="*/ T168 w 474"/>
                  <a:gd name="T170" fmla="+- 0 597 117"/>
                  <a:gd name="T171" fmla="*/ 597 h 751"/>
                  <a:gd name="T172" fmla="+- 0 3135 2702"/>
                  <a:gd name="T173" fmla="*/ T172 w 474"/>
                  <a:gd name="T174" fmla="+- 0 514 117"/>
                  <a:gd name="T175" fmla="*/ 514 h 751"/>
                  <a:gd name="T176" fmla="+- 0 3158 2702"/>
                  <a:gd name="T177" fmla="*/ T176 w 474"/>
                  <a:gd name="T178" fmla="+- 0 383 117"/>
                  <a:gd name="T179" fmla="*/ 383 h 751"/>
                  <a:gd name="T180" fmla="+- 0 3170 2702"/>
                  <a:gd name="T181" fmla="*/ T180 w 474"/>
                  <a:gd name="T182" fmla="+- 0 274 117"/>
                  <a:gd name="T183" fmla="*/ 274 h 751"/>
                  <a:gd name="T184" fmla="+- 0 3176 2702"/>
                  <a:gd name="T185" fmla="*/ T184 w 474"/>
                  <a:gd name="T186" fmla="+- 0 775 117"/>
                  <a:gd name="T187" fmla="*/ 775 h 751"/>
                  <a:gd name="T188" fmla="+- 0 3169 2702"/>
                  <a:gd name="T189" fmla="*/ T188 w 474"/>
                  <a:gd name="T190" fmla="+- 0 739 117"/>
                  <a:gd name="T191" fmla="*/ 739 h 751"/>
                  <a:gd name="T192" fmla="+- 0 3148 2702"/>
                  <a:gd name="T193" fmla="*/ T192 w 474"/>
                  <a:gd name="T194" fmla="+- 0 709 117"/>
                  <a:gd name="T195" fmla="*/ 709 h 751"/>
                  <a:gd name="T196" fmla="+- 0 3118 2702"/>
                  <a:gd name="T197" fmla="*/ T196 w 474"/>
                  <a:gd name="T198" fmla="+- 0 688 117"/>
                  <a:gd name="T199" fmla="*/ 688 h 751"/>
                  <a:gd name="T200" fmla="+- 0 3083 2702"/>
                  <a:gd name="T201" fmla="*/ T200 w 474"/>
                  <a:gd name="T202" fmla="+- 0 681 117"/>
                  <a:gd name="T203" fmla="*/ 681 h 751"/>
                  <a:gd name="T204" fmla="+- 0 3047 2702"/>
                  <a:gd name="T205" fmla="*/ T204 w 474"/>
                  <a:gd name="T206" fmla="+- 0 688 117"/>
                  <a:gd name="T207" fmla="*/ 688 h 751"/>
                  <a:gd name="T208" fmla="+- 0 3016 2702"/>
                  <a:gd name="T209" fmla="*/ T208 w 474"/>
                  <a:gd name="T210" fmla="+- 0 709 117"/>
                  <a:gd name="T211" fmla="*/ 709 h 751"/>
                  <a:gd name="T212" fmla="+- 0 2996 2702"/>
                  <a:gd name="T213" fmla="*/ T212 w 474"/>
                  <a:gd name="T214" fmla="+- 0 739 117"/>
                  <a:gd name="T215" fmla="*/ 739 h 751"/>
                  <a:gd name="T216" fmla="+- 0 2989 2702"/>
                  <a:gd name="T217" fmla="*/ T216 w 474"/>
                  <a:gd name="T218" fmla="+- 0 775 117"/>
                  <a:gd name="T219" fmla="*/ 775 h 751"/>
                  <a:gd name="T220" fmla="+- 0 2996 2702"/>
                  <a:gd name="T221" fmla="*/ T220 w 474"/>
                  <a:gd name="T222" fmla="+- 0 810 117"/>
                  <a:gd name="T223" fmla="*/ 810 h 751"/>
                  <a:gd name="T224" fmla="+- 0 3016 2702"/>
                  <a:gd name="T225" fmla="*/ T224 w 474"/>
                  <a:gd name="T226" fmla="+- 0 841 117"/>
                  <a:gd name="T227" fmla="*/ 841 h 751"/>
                  <a:gd name="T228" fmla="+- 0 3047 2702"/>
                  <a:gd name="T229" fmla="*/ T228 w 474"/>
                  <a:gd name="T230" fmla="+- 0 861 117"/>
                  <a:gd name="T231" fmla="*/ 861 h 751"/>
                  <a:gd name="T232" fmla="+- 0 3083 2702"/>
                  <a:gd name="T233" fmla="*/ T232 w 474"/>
                  <a:gd name="T234" fmla="+- 0 868 117"/>
                  <a:gd name="T235" fmla="*/ 868 h 751"/>
                  <a:gd name="T236" fmla="+- 0 3118 2702"/>
                  <a:gd name="T237" fmla="*/ T236 w 474"/>
                  <a:gd name="T238" fmla="+- 0 861 117"/>
                  <a:gd name="T239" fmla="*/ 861 h 751"/>
                  <a:gd name="T240" fmla="+- 0 3148 2702"/>
                  <a:gd name="T241" fmla="*/ T240 w 474"/>
                  <a:gd name="T242" fmla="+- 0 841 117"/>
                  <a:gd name="T243" fmla="*/ 841 h 751"/>
                  <a:gd name="T244" fmla="+- 0 3169 2702"/>
                  <a:gd name="T245" fmla="*/ T244 w 474"/>
                  <a:gd name="T246" fmla="+- 0 810 117"/>
                  <a:gd name="T247" fmla="*/ 810 h 751"/>
                  <a:gd name="T248" fmla="+- 0 3176 2702"/>
                  <a:gd name="T249" fmla="*/ T248 w 474"/>
                  <a:gd name="T250" fmla="+- 0 775 117"/>
                  <a:gd name="T251" fmla="*/ 775 h 7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  <a:cxn ang="0">
                    <a:pos x="T245" y="T247"/>
                  </a:cxn>
                  <a:cxn ang="0">
                    <a:pos x="T249" y="T251"/>
                  </a:cxn>
                </a:cxnLst>
                <a:rect l="0" t="0" r="r" b="b"/>
                <a:pathLst>
                  <a:path w="474" h="751">
                    <a:moveTo>
                      <a:pt x="183" y="116"/>
                    </a:moveTo>
                    <a:lnTo>
                      <a:pt x="177" y="65"/>
                    </a:lnTo>
                    <a:lnTo>
                      <a:pt x="161" y="29"/>
                    </a:lnTo>
                    <a:lnTo>
                      <a:pt x="133" y="8"/>
                    </a:lnTo>
                    <a:lnTo>
                      <a:pt x="94" y="0"/>
                    </a:lnTo>
                    <a:lnTo>
                      <a:pt x="54" y="8"/>
                    </a:lnTo>
                    <a:lnTo>
                      <a:pt x="26" y="29"/>
                    </a:lnTo>
                    <a:lnTo>
                      <a:pt x="9" y="65"/>
                    </a:lnTo>
                    <a:lnTo>
                      <a:pt x="3" y="116"/>
                    </a:lnTo>
                    <a:lnTo>
                      <a:pt x="5" y="167"/>
                    </a:lnTo>
                    <a:lnTo>
                      <a:pt x="10" y="222"/>
                    </a:lnTo>
                    <a:lnTo>
                      <a:pt x="18" y="283"/>
                    </a:lnTo>
                    <a:lnTo>
                      <a:pt x="30" y="348"/>
                    </a:lnTo>
                    <a:lnTo>
                      <a:pt x="42" y="409"/>
                    </a:lnTo>
                    <a:lnTo>
                      <a:pt x="51" y="455"/>
                    </a:lnTo>
                    <a:lnTo>
                      <a:pt x="59" y="486"/>
                    </a:lnTo>
                    <a:lnTo>
                      <a:pt x="64" y="502"/>
                    </a:lnTo>
                    <a:lnTo>
                      <a:pt x="69" y="514"/>
                    </a:lnTo>
                    <a:lnTo>
                      <a:pt x="79" y="520"/>
                    </a:lnTo>
                    <a:lnTo>
                      <a:pt x="107" y="520"/>
                    </a:lnTo>
                    <a:lnTo>
                      <a:pt x="117" y="513"/>
                    </a:lnTo>
                    <a:lnTo>
                      <a:pt x="124" y="499"/>
                    </a:lnTo>
                    <a:lnTo>
                      <a:pt x="129" y="480"/>
                    </a:lnTo>
                    <a:lnTo>
                      <a:pt x="137" y="446"/>
                    </a:lnTo>
                    <a:lnTo>
                      <a:pt x="146" y="397"/>
                    </a:lnTo>
                    <a:lnTo>
                      <a:pt x="158" y="333"/>
                    </a:lnTo>
                    <a:lnTo>
                      <a:pt x="169" y="266"/>
                    </a:lnTo>
                    <a:lnTo>
                      <a:pt x="177" y="207"/>
                    </a:lnTo>
                    <a:lnTo>
                      <a:pt x="181" y="157"/>
                    </a:lnTo>
                    <a:lnTo>
                      <a:pt x="183" y="116"/>
                    </a:lnTo>
                    <a:moveTo>
                      <a:pt x="187" y="658"/>
                    </a:moveTo>
                    <a:lnTo>
                      <a:pt x="185" y="639"/>
                    </a:lnTo>
                    <a:lnTo>
                      <a:pt x="180" y="622"/>
                    </a:lnTo>
                    <a:lnTo>
                      <a:pt x="172" y="606"/>
                    </a:lnTo>
                    <a:lnTo>
                      <a:pt x="160" y="592"/>
                    </a:lnTo>
                    <a:lnTo>
                      <a:pt x="145" y="580"/>
                    </a:lnTo>
                    <a:lnTo>
                      <a:pt x="129" y="571"/>
                    </a:lnTo>
                    <a:lnTo>
                      <a:pt x="112" y="566"/>
                    </a:lnTo>
                    <a:lnTo>
                      <a:pt x="94" y="564"/>
                    </a:lnTo>
                    <a:lnTo>
                      <a:pt x="75" y="566"/>
                    </a:lnTo>
                    <a:lnTo>
                      <a:pt x="58" y="571"/>
                    </a:lnTo>
                    <a:lnTo>
                      <a:pt x="42" y="580"/>
                    </a:lnTo>
                    <a:lnTo>
                      <a:pt x="28" y="592"/>
                    </a:lnTo>
                    <a:lnTo>
                      <a:pt x="16" y="606"/>
                    </a:lnTo>
                    <a:lnTo>
                      <a:pt x="7" y="622"/>
                    </a:lnTo>
                    <a:lnTo>
                      <a:pt x="2" y="639"/>
                    </a:lnTo>
                    <a:lnTo>
                      <a:pt x="0" y="658"/>
                    </a:lnTo>
                    <a:lnTo>
                      <a:pt x="2" y="676"/>
                    </a:lnTo>
                    <a:lnTo>
                      <a:pt x="7" y="693"/>
                    </a:lnTo>
                    <a:lnTo>
                      <a:pt x="16" y="709"/>
                    </a:lnTo>
                    <a:lnTo>
                      <a:pt x="28" y="724"/>
                    </a:lnTo>
                    <a:lnTo>
                      <a:pt x="42" y="735"/>
                    </a:lnTo>
                    <a:lnTo>
                      <a:pt x="58" y="744"/>
                    </a:lnTo>
                    <a:lnTo>
                      <a:pt x="75" y="749"/>
                    </a:lnTo>
                    <a:lnTo>
                      <a:pt x="94" y="751"/>
                    </a:lnTo>
                    <a:lnTo>
                      <a:pt x="112" y="749"/>
                    </a:lnTo>
                    <a:lnTo>
                      <a:pt x="129" y="744"/>
                    </a:lnTo>
                    <a:lnTo>
                      <a:pt x="145" y="735"/>
                    </a:lnTo>
                    <a:lnTo>
                      <a:pt x="160" y="724"/>
                    </a:lnTo>
                    <a:lnTo>
                      <a:pt x="172" y="709"/>
                    </a:lnTo>
                    <a:lnTo>
                      <a:pt x="180" y="693"/>
                    </a:lnTo>
                    <a:lnTo>
                      <a:pt x="185" y="676"/>
                    </a:lnTo>
                    <a:lnTo>
                      <a:pt x="187" y="658"/>
                    </a:lnTo>
                    <a:moveTo>
                      <a:pt x="470" y="116"/>
                    </a:moveTo>
                    <a:lnTo>
                      <a:pt x="464" y="65"/>
                    </a:lnTo>
                    <a:lnTo>
                      <a:pt x="447" y="29"/>
                    </a:lnTo>
                    <a:lnTo>
                      <a:pt x="420" y="8"/>
                    </a:lnTo>
                    <a:lnTo>
                      <a:pt x="381" y="0"/>
                    </a:lnTo>
                    <a:lnTo>
                      <a:pt x="341" y="8"/>
                    </a:lnTo>
                    <a:lnTo>
                      <a:pt x="313" y="29"/>
                    </a:lnTo>
                    <a:lnTo>
                      <a:pt x="296" y="65"/>
                    </a:lnTo>
                    <a:lnTo>
                      <a:pt x="290" y="116"/>
                    </a:lnTo>
                    <a:lnTo>
                      <a:pt x="292" y="167"/>
                    </a:lnTo>
                    <a:lnTo>
                      <a:pt x="297" y="222"/>
                    </a:lnTo>
                    <a:lnTo>
                      <a:pt x="305" y="283"/>
                    </a:lnTo>
                    <a:lnTo>
                      <a:pt x="316" y="348"/>
                    </a:lnTo>
                    <a:lnTo>
                      <a:pt x="328" y="409"/>
                    </a:lnTo>
                    <a:lnTo>
                      <a:pt x="338" y="455"/>
                    </a:lnTo>
                    <a:lnTo>
                      <a:pt x="346" y="486"/>
                    </a:lnTo>
                    <a:lnTo>
                      <a:pt x="351" y="502"/>
                    </a:lnTo>
                    <a:lnTo>
                      <a:pt x="356" y="514"/>
                    </a:lnTo>
                    <a:lnTo>
                      <a:pt x="366" y="520"/>
                    </a:lnTo>
                    <a:lnTo>
                      <a:pt x="394" y="520"/>
                    </a:lnTo>
                    <a:lnTo>
                      <a:pt x="404" y="513"/>
                    </a:lnTo>
                    <a:lnTo>
                      <a:pt x="410" y="499"/>
                    </a:lnTo>
                    <a:lnTo>
                      <a:pt x="416" y="480"/>
                    </a:lnTo>
                    <a:lnTo>
                      <a:pt x="424" y="446"/>
                    </a:lnTo>
                    <a:lnTo>
                      <a:pt x="433" y="397"/>
                    </a:lnTo>
                    <a:lnTo>
                      <a:pt x="445" y="333"/>
                    </a:lnTo>
                    <a:lnTo>
                      <a:pt x="456" y="266"/>
                    </a:lnTo>
                    <a:lnTo>
                      <a:pt x="463" y="207"/>
                    </a:lnTo>
                    <a:lnTo>
                      <a:pt x="468" y="157"/>
                    </a:lnTo>
                    <a:lnTo>
                      <a:pt x="470" y="116"/>
                    </a:lnTo>
                    <a:moveTo>
                      <a:pt x="474" y="658"/>
                    </a:moveTo>
                    <a:lnTo>
                      <a:pt x="472" y="639"/>
                    </a:lnTo>
                    <a:lnTo>
                      <a:pt x="467" y="622"/>
                    </a:lnTo>
                    <a:lnTo>
                      <a:pt x="458" y="606"/>
                    </a:lnTo>
                    <a:lnTo>
                      <a:pt x="446" y="592"/>
                    </a:lnTo>
                    <a:lnTo>
                      <a:pt x="432" y="580"/>
                    </a:lnTo>
                    <a:lnTo>
                      <a:pt x="416" y="571"/>
                    </a:lnTo>
                    <a:lnTo>
                      <a:pt x="399" y="566"/>
                    </a:lnTo>
                    <a:lnTo>
                      <a:pt x="381" y="564"/>
                    </a:lnTo>
                    <a:lnTo>
                      <a:pt x="362" y="566"/>
                    </a:lnTo>
                    <a:lnTo>
                      <a:pt x="345" y="571"/>
                    </a:lnTo>
                    <a:lnTo>
                      <a:pt x="329" y="580"/>
                    </a:lnTo>
                    <a:lnTo>
                      <a:pt x="314" y="592"/>
                    </a:lnTo>
                    <a:lnTo>
                      <a:pt x="302" y="606"/>
                    </a:lnTo>
                    <a:lnTo>
                      <a:pt x="294" y="622"/>
                    </a:lnTo>
                    <a:lnTo>
                      <a:pt x="289" y="639"/>
                    </a:lnTo>
                    <a:lnTo>
                      <a:pt x="287" y="658"/>
                    </a:lnTo>
                    <a:lnTo>
                      <a:pt x="289" y="676"/>
                    </a:lnTo>
                    <a:lnTo>
                      <a:pt x="294" y="693"/>
                    </a:lnTo>
                    <a:lnTo>
                      <a:pt x="302" y="709"/>
                    </a:lnTo>
                    <a:lnTo>
                      <a:pt x="314" y="724"/>
                    </a:lnTo>
                    <a:lnTo>
                      <a:pt x="329" y="735"/>
                    </a:lnTo>
                    <a:lnTo>
                      <a:pt x="345" y="744"/>
                    </a:lnTo>
                    <a:lnTo>
                      <a:pt x="362" y="749"/>
                    </a:lnTo>
                    <a:lnTo>
                      <a:pt x="381" y="751"/>
                    </a:lnTo>
                    <a:lnTo>
                      <a:pt x="399" y="749"/>
                    </a:lnTo>
                    <a:lnTo>
                      <a:pt x="416" y="744"/>
                    </a:lnTo>
                    <a:lnTo>
                      <a:pt x="432" y="735"/>
                    </a:lnTo>
                    <a:lnTo>
                      <a:pt x="446" y="724"/>
                    </a:lnTo>
                    <a:lnTo>
                      <a:pt x="458" y="709"/>
                    </a:lnTo>
                    <a:lnTo>
                      <a:pt x="467" y="693"/>
                    </a:lnTo>
                    <a:lnTo>
                      <a:pt x="472" y="676"/>
                    </a:lnTo>
                    <a:lnTo>
                      <a:pt x="474" y="658"/>
                    </a:lnTo>
                  </a:path>
                </a:pathLst>
              </a:custGeom>
              <a:solidFill>
                <a:srgbClr val="D223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8010144" y="2182368"/>
              <a:ext cx="3425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See your doctor today!</a:t>
              </a:r>
              <a:endParaRPr lang="en-US" b="1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64" y="5457500"/>
            <a:ext cx="752766" cy="75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8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you…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838835" cy="6858001"/>
          </a:xfrm>
          <a:prstGeom prst="rect">
            <a:avLst/>
          </a:prstGeom>
          <a:solidFill>
            <a:srgbClr val="F3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1281365" y="1831425"/>
            <a:ext cx="5547362" cy="439657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 feeling overwhelmed a lot lately?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you…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49984" y="3429000"/>
            <a:ext cx="4228971" cy="600710"/>
            <a:chOff x="1649984" y="3429000"/>
            <a:chExt cx="4228971" cy="600710"/>
          </a:xfrm>
        </p:grpSpPr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649984" y="3429000"/>
              <a:ext cx="678688" cy="600710"/>
              <a:chOff x="2268" y="-366"/>
              <a:chExt cx="1408" cy="1172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2268" y="-366"/>
                <a:ext cx="1408" cy="1172"/>
              </a:xfrm>
              <a:custGeom>
                <a:avLst/>
                <a:gdLst>
                  <a:gd name="T0" fmla="+- 0 3449 2268"/>
                  <a:gd name="T1" fmla="*/ T0 w 1408"/>
                  <a:gd name="T2" fmla="+- 0 -366 -366"/>
                  <a:gd name="T3" fmla="*/ -366 h 1172"/>
                  <a:gd name="T4" fmla="+- 0 2494 2268"/>
                  <a:gd name="T5" fmla="*/ T4 w 1408"/>
                  <a:gd name="T6" fmla="+- 0 -366 -366"/>
                  <a:gd name="T7" fmla="*/ -366 h 1172"/>
                  <a:gd name="T8" fmla="+- 0 2399 2268"/>
                  <a:gd name="T9" fmla="*/ T8 w 1408"/>
                  <a:gd name="T10" fmla="+- 0 -365 -366"/>
                  <a:gd name="T11" fmla="*/ -365 h 1172"/>
                  <a:gd name="T12" fmla="+- 0 2335 2268"/>
                  <a:gd name="T13" fmla="*/ T12 w 1408"/>
                  <a:gd name="T14" fmla="+- 0 -358 -366"/>
                  <a:gd name="T15" fmla="*/ -358 h 1172"/>
                  <a:gd name="T16" fmla="+- 0 2276 2268"/>
                  <a:gd name="T17" fmla="*/ T16 w 1408"/>
                  <a:gd name="T18" fmla="+- 0 -299 -366"/>
                  <a:gd name="T19" fmla="*/ -299 h 1172"/>
                  <a:gd name="T20" fmla="+- 0 2269 2268"/>
                  <a:gd name="T21" fmla="*/ T20 w 1408"/>
                  <a:gd name="T22" fmla="+- 0 -235 -366"/>
                  <a:gd name="T23" fmla="*/ -235 h 1172"/>
                  <a:gd name="T24" fmla="+- 0 2268 2268"/>
                  <a:gd name="T25" fmla="*/ T24 w 1408"/>
                  <a:gd name="T26" fmla="+- 0 -140 -366"/>
                  <a:gd name="T27" fmla="*/ -140 h 1172"/>
                  <a:gd name="T28" fmla="+- 0 2268 2268"/>
                  <a:gd name="T29" fmla="*/ T28 w 1408"/>
                  <a:gd name="T30" fmla="+- 0 578 -366"/>
                  <a:gd name="T31" fmla="*/ 578 h 1172"/>
                  <a:gd name="T32" fmla="+- 0 2269 2268"/>
                  <a:gd name="T33" fmla="*/ T32 w 1408"/>
                  <a:gd name="T34" fmla="+- 0 674 -366"/>
                  <a:gd name="T35" fmla="*/ 674 h 1172"/>
                  <a:gd name="T36" fmla="+- 0 2276 2268"/>
                  <a:gd name="T37" fmla="*/ T36 w 1408"/>
                  <a:gd name="T38" fmla="+- 0 738 -366"/>
                  <a:gd name="T39" fmla="*/ 738 h 1172"/>
                  <a:gd name="T40" fmla="+- 0 2335 2268"/>
                  <a:gd name="T41" fmla="*/ T40 w 1408"/>
                  <a:gd name="T42" fmla="+- 0 797 -366"/>
                  <a:gd name="T43" fmla="*/ 797 h 1172"/>
                  <a:gd name="T44" fmla="+- 0 2399 2268"/>
                  <a:gd name="T45" fmla="*/ T44 w 1408"/>
                  <a:gd name="T46" fmla="+- 0 804 -366"/>
                  <a:gd name="T47" fmla="*/ 804 h 1172"/>
                  <a:gd name="T48" fmla="+- 0 2494 2268"/>
                  <a:gd name="T49" fmla="*/ T48 w 1408"/>
                  <a:gd name="T50" fmla="+- 0 805 -366"/>
                  <a:gd name="T51" fmla="*/ 805 h 1172"/>
                  <a:gd name="T52" fmla="+- 0 3449 2268"/>
                  <a:gd name="T53" fmla="*/ T52 w 1408"/>
                  <a:gd name="T54" fmla="+- 0 805 -366"/>
                  <a:gd name="T55" fmla="*/ 805 h 1172"/>
                  <a:gd name="T56" fmla="+- 0 3544 2268"/>
                  <a:gd name="T57" fmla="*/ T56 w 1408"/>
                  <a:gd name="T58" fmla="+- 0 804 -366"/>
                  <a:gd name="T59" fmla="*/ 804 h 1172"/>
                  <a:gd name="T60" fmla="+- 0 3608 2268"/>
                  <a:gd name="T61" fmla="*/ T60 w 1408"/>
                  <a:gd name="T62" fmla="+- 0 797 -366"/>
                  <a:gd name="T63" fmla="*/ 797 h 1172"/>
                  <a:gd name="T64" fmla="+- 0 3667 2268"/>
                  <a:gd name="T65" fmla="*/ T64 w 1408"/>
                  <a:gd name="T66" fmla="+- 0 738 -366"/>
                  <a:gd name="T67" fmla="*/ 738 h 1172"/>
                  <a:gd name="T68" fmla="+- 0 3675 2268"/>
                  <a:gd name="T69" fmla="*/ T68 w 1408"/>
                  <a:gd name="T70" fmla="+- 0 674 -366"/>
                  <a:gd name="T71" fmla="*/ 674 h 1172"/>
                  <a:gd name="T72" fmla="+- 0 3676 2268"/>
                  <a:gd name="T73" fmla="*/ T72 w 1408"/>
                  <a:gd name="T74" fmla="+- 0 578 -366"/>
                  <a:gd name="T75" fmla="*/ 578 h 1172"/>
                  <a:gd name="T76" fmla="+- 0 3676 2268"/>
                  <a:gd name="T77" fmla="*/ T76 w 1408"/>
                  <a:gd name="T78" fmla="+- 0 -140 -366"/>
                  <a:gd name="T79" fmla="*/ -140 h 1172"/>
                  <a:gd name="T80" fmla="+- 0 3675 2268"/>
                  <a:gd name="T81" fmla="*/ T80 w 1408"/>
                  <a:gd name="T82" fmla="+- 0 -235 -366"/>
                  <a:gd name="T83" fmla="*/ -235 h 1172"/>
                  <a:gd name="T84" fmla="+- 0 3667 2268"/>
                  <a:gd name="T85" fmla="*/ T84 w 1408"/>
                  <a:gd name="T86" fmla="+- 0 -299 -366"/>
                  <a:gd name="T87" fmla="*/ -299 h 1172"/>
                  <a:gd name="T88" fmla="+- 0 3608 2268"/>
                  <a:gd name="T89" fmla="*/ T88 w 1408"/>
                  <a:gd name="T90" fmla="+- 0 -358 -366"/>
                  <a:gd name="T91" fmla="*/ -358 h 1172"/>
                  <a:gd name="T92" fmla="+- 0 3544 2268"/>
                  <a:gd name="T93" fmla="*/ T92 w 1408"/>
                  <a:gd name="T94" fmla="+- 0 -365 -366"/>
                  <a:gd name="T95" fmla="*/ -365 h 1172"/>
                  <a:gd name="T96" fmla="+- 0 3449 2268"/>
                  <a:gd name="T97" fmla="*/ T96 w 1408"/>
                  <a:gd name="T98" fmla="+- 0 -366 -366"/>
                  <a:gd name="T99" fmla="*/ -366 h 11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408" h="1172">
                    <a:moveTo>
                      <a:pt x="1181" y="0"/>
                    </a:moveTo>
                    <a:lnTo>
                      <a:pt x="226" y="0"/>
                    </a:lnTo>
                    <a:lnTo>
                      <a:pt x="131" y="1"/>
                    </a:lnTo>
                    <a:lnTo>
                      <a:pt x="67" y="8"/>
                    </a:lnTo>
                    <a:lnTo>
                      <a:pt x="8" y="67"/>
                    </a:lnTo>
                    <a:lnTo>
                      <a:pt x="1" y="131"/>
                    </a:lnTo>
                    <a:lnTo>
                      <a:pt x="0" y="226"/>
                    </a:lnTo>
                    <a:lnTo>
                      <a:pt x="0" y="944"/>
                    </a:lnTo>
                    <a:lnTo>
                      <a:pt x="1" y="1040"/>
                    </a:lnTo>
                    <a:lnTo>
                      <a:pt x="8" y="1104"/>
                    </a:lnTo>
                    <a:lnTo>
                      <a:pt x="67" y="1163"/>
                    </a:lnTo>
                    <a:lnTo>
                      <a:pt x="131" y="1170"/>
                    </a:lnTo>
                    <a:lnTo>
                      <a:pt x="226" y="1171"/>
                    </a:lnTo>
                    <a:lnTo>
                      <a:pt x="1181" y="1171"/>
                    </a:lnTo>
                    <a:lnTo>
                      <a:pt x="1276" y="1170"/>
                    </a:lnTo>
                    <a:lnTo>
                      <a:pt x="1340" y="1163"/>
                    </a:lnTo>
                    <a:lnTo>
                      <a:pt x="1399" y="1104"/>
                    </a:lnTo>
                    <a:lnTo>
                      <a:pt x="1407" y="1040"/>
                    </a:lnTo>
                    <a:lnTo>
                      <a:pt x="1408" y="944"/>
                    </a:lnTo>
                    <a:lnTo>
                      <a:pt x="1408" y="226"/>
                    </a:lnTo>
                    <a:lnTo>
                      <a:pt x="1407" y="131"/>
                    </a:lnTo>
                    <a:lnTo>
                      <a:pt x="1399" y="67"/>
                    </a:lnTo>
                    <a:lnTo>
                      <a:pt x="1340" y="8"/>
                    </a:lnTo>
                    <a:lnTo>
                      <a:pt x="1276" y="1"/>
                    </a:lnTo>
                    <a:lnTo>
                      <a:pt x="1181" y="0"/>
                    </a:lnTo>
                    <a:close/>
                  </a:path>
                </a:pathLst>
              </a:custGeom>
              <a:solidFill>
                <a:srgbClr val="FFFB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AutoShape 408"/>
              <p:cNvSpPr>
                <a:spLocks/>
              </p:cNvSpPr>
              <p:nvPr/>
            </p:nvSpPr>
            <p:spPr bwMode="auto">
              <a:xfrm>
                <a:off x="2882" y="-140"/>
                <a:ext cx="187" cy="751"/>
              </a:xfrm>
              <a:custGeom>
                <a:avLst/>
                <a:gdLst>
                  <a:gd name="T0" fmla="+- 0 2976 2882"/>
                  <a:gd name="T1" fmla="*/ T0 w 187"/>
                  <a:gd name="T2" fmla="+- 0 -140 -140"/>
                  <a:gd name="T3" fmla="*/ -140 h 751"/>
                  <a:gd name="T4" fmla="+- 0 2936 2882"/>
                  <a:gd name="T5" fmla="*/ T4 w 187"/>
                  <a:gd name="T6" fmla="+- 0 -132 -140"/>
                  <a:gd name="T7" fmla="*/ -132 h 751"/>
                  <a:gd name="T8" fmla="+- 0 2908 2882"/>
                  <a:gd name="T9" fmla="*/ T8 w 187"/>
                  <a:gd name="T10" fmla="+- 0 -111 -140"/>
                  <a:gd name="T11" fmla="*/ -111 h 751"/>
                  <a:gd name="T12" fmla="+- 0 2891 2882"/>
                  <a:gd name="T13" fmla="*/ T12 w 187"/>
                  <a:gd name="T14" fmla="+- 0 -75 -140"/>
                  <a:gd name="T15" fmla="*/ -75 h 751"/>
                  <a:gd name="T16" fmla="+- 0 2885 2882"/>
                  <a:gd name="T17" fmla="*/ T16 w 187"/>
                  <a:gd name="T18" fmla="+- 0 -24 -140"/>
                  <a:gd name="T19" fmla="*/ -24 h 751"/>
                  <a:gd name="T20" fmla="+- 0 2887 2882"/>
                  <a:gd name="T21" fmla="*/ T20 w 187"/>
                  <a:gd name="T22" fmla="+- 0 26 -140"/>
                  <a:gd name="T23" fmla="*/ 26 h 751"/>
                  <a:gd name="T24" fmla="+- 0 2892 2882"/>
                  <a:gd name="T25" fmla="*/ T24 w 187"/>
                  <a:gd name="T26" fmla="+- 0 82 -140"/>
                  <a:gd name="T27" fmla="*/ 82 h 751"/>
                  <a:gd name="T28" fmla="+- 0 2900 2882"/>
                  <a:gd name="T29" fmla="*/ T28 w 187"/>
                  <a:gd name="T30" fmla="+- 0 142 -140"/>
                  <a:gd name="T31" fmla="*/ 142 h 751"/>
                  <a:gd name="T32" fmla="+- 0 2912 2882"/>
                  <a:gd name="T33" fmla="*/ T32 w 187"/>
                  <a:gd name="T34" fmla="+- 0 208 -140"/>
                  <a:gd name="T35" fmla="*/ 208 h 751"/>
                  <a:gd name="T36" fmla="+- 0 2924 2882"/>
                  <a:gd name="T37" fmla="*/ T36 w 187"/>
                  <a:gd name="T38" fmla="+- 0 269 -140"/>
                  <a:gd name="T39" fmla="*/ 269 h 751"/>
                  <a:gd name="T40" fmla="+- 0 2933 2882"/>
                  <a:gd name="T41" fmla="*/ T40 w 187"/>
                  <a:gd name="T42" fmla="+- 0 315 -140"/>
                  <a:gd name="T43" fmla="*/ 315 h 751"/>
                  <a:gd name="T44" fmla="+- 0 2941 2882"/>
                  <a:gd name="T45" fmla="*/ T44 w 187"/>
                  <a:gd name="T46" fmla="+- 0 346 -140"/>
                  <a:gd name="T47" fmla="*/ 346 h 751"/>
                  <a:gd name="T48" fmla="+- 0 2946 2882"/>
                  <a:gd name="T49" fmla="*/ T48 w 187"/>
                  <a:gd name="T50" fmla="+- 0 362 -140"/>
                  <a:gd name="T51" fmla="*/ 362 h 751"/>
                  <a:gd name="T52" fmla="+- 0 2951 2882"/>
                  <a:gd name="T53" fmla="*/ T52 w 187"/>
                  <a:gd name="T54" fmla="+- 0 374 -140"/>
                  <a:gd name="T55" fmla="*/ 374 h 751"/>
                  <a:gd name="T56" fmla="+- 0 2961 2882"/>
                  <a:gd name="T57" fmla="*/ T56 w 187"/>
                  <a:gd name="T58" fmla="+- 0 380 -140"/>
                  <a:gd name="T59" fmla="*/ 380 h 751"/>
                  <a:gd name="T60" fmla="+- 0 2989 2882"/>
                  <a:gd name="T61" fmla="*/ T60 w 187"/>
                  <a:gd name="T62" fmla="+- 0 380 -140"/>
                  <a:gd name="T63" fmla="*/ 380 h 751"/>
                  <a:gd name="T64" fmla="+- 0 2999 2882"/>
                  <a:gd name="T65" fmla="*/ T64 w 187"/>
                  <a:gd name="T66" fmla="+- 0 373 -140"/>
                  <a:gd name="T67" fmla="*/ 373 h 751"/>
                  <a:gd name="T68" fmla="+- 0 3006 2882"/>
                  <a:gd name="T69" fmla="*/ T68 w 187"/>
                  <a:gd name="T70" fmla="+- 0 359 -140"/>
                  <a:gd name="T71" fmla="*/ 359 h 751"/>
                  <a:gd name="T72" fmla="+- 0 3011 2882"/>
                  <a:gd name="T73" fmla="*/ T72 w 187"/>
                  <a:gd name="T74" fmla="+- 0 340 -140"/>
                  <a:gd name="T75" fmla="*/ 340 h 751"/>
                  <a:gd name="T76" fmla="+- 0 3019 2882"/>
                  <a:gd name="T77" fmla="*/ T76 w 187"/>
                  <a:gd name="T78" fmla="+- 0 306 -140"/>
                  <a:gd name="T79" fmla="*/ 306 h 751"/>
                  <a:gd name="T80" fmla="+- 0 3028 2882"/>
                  <a:gd name="T81" fmla="*/ T80 w 187"/>
                  <a:gd name="T82" fmla="+- 0 257 -140"/>
                  <a:gd name="T83" fmla="*/ 257 h 751"/>
                  <a:gd name="T84" fmla="+- 0 3040 2882"/>
                  <a:gd name="T85" fmla="*/ T84 w 187"/>
                  <a:gd name="T86" fmla="+- 0 193 -140"/>
                  <a:gd name="T87" fmla="*/ 193 h 751"/>
                  <a:gd name="T88" fmla="+- 0 3051 2882"/>
                  <a:gd name="T89" fmla="*/ T88 w 187"/>
                  <a:gd name="T90" fmla="+- 0 126 -140"/>
                  <a:gd name="T91" fmla="*/ 126 h 751"/>
                  <a:gd name="T92" fmla="+- 0 3059 2882"/>
                  <a:gd name="T93" fmla="*/ T92 w 187"/>
                  <a:gd name="T94" fmla="+- 0 67 -140"/>
                  <a:gd name="T95" fmla="*/ 67 h 751"/>
                  <a:gd name="T96" fmla="+- 0 3063 2882"/>
                  <a:gd name="T97" fmla="*/ T96 w 187"/>
                  <a:gd name="T98" fmla="+- 0 17 -140"/>
                  <a:gd name="T99" fmla="*/ 17 h 751"/>
                  <a:gd name="T100" fmla="+- 0 3065 2882"/>
                  <a:gd name="T101" fmla="*/ T100 w 187"/>
                  <a:gd name="T102" fmla="+- 0 -24 -140"/>
                  <a:gd name="T103" fmla="*/ -24 h 751"/>
                  <a:gd name="T104" fmla="+- 0 3059 2882"/>
                  <a:gd name="T105" fmla="*/ T104 w 187"/>
                  <a:gd name="T106" fmla="+- 0 -75 -140"/>
                  <a:gd name="T107" fmla="*/ -75 h 751"/>
                  <a:gd name="T108" fmla="+- 0 3043 2882"/>
                  <a:gd name="T109" fmla="*/ T108 w 187"/>
                  <a:gd name="T110" fmla="+- 0 -111 -140"/>
                  <a:gd name="T111" fmla="*/ -111 h 751"/>
                  <a:gd name="T112" fmla="+- 0 3015 2882"/>
                  <a:gd name="T113" fmla="*/ T112 w 187"/>
                  <a:gd name="T114" fmla="+- 0 -132 -140"/>
                  <a:gd name="T115" fmla="*/ -132 h 751"/>
                  <a:gd name="T116" fmla="+- 0 2976 2882"/>
                  <a:gd name="T117" fmla="*/ T116 w 187"/>
                  <a:gd name="T118" fmla="+- 0 -140 -140"/>
                  <a:gd name="T119" fmla="*/ -140 h 751"/>
                  <a:gd name="T120" fmla="+- 0 2976 2882"/>
                  <a:gd name="T121" fmla="*/ T120 w 187"/>
                  <a:gd name="T122" fmla="+- 0 424 -140"/>
                  <a:gd name="T123" fmla="*/ 424 h 751"/>
                  <a:gd name="T124" fmla="+- 0 2957 2882"/>
                  <a:gd name="T125" fmla="*/ T124 w 187"/>
                  <a:gd name="T126" fmla="+- 0 426 -140"/>
                  <a:gd name="T127" fmla="*/ 426 h 751"/>
                  <a:gd name="T128" fmla="+- 0 2940 2882"/>
                  <a:gd name="T129" fmla="*/ T128 w 187"/>
                  <a:gd name="T130" fmla="+- 0 431 -140"/>
                  <a:gd name="T131" fmla="*/ 431 h 751"/>
                  <a:gd name="T132" fmla="+- 0 2924 2882"/>
                  <a:gd name="T133" fmla="*/ T132 w 187"/>
                  <a:gd name="T134" fmla="+- 0 440 -140"/>
                  <a:gd name="T135" fmla="*/ 440 h 751"/>
                  <a:gd name="T136" fmla="+- 0 2910 2882"/>
                  <a:gd name="T137" fmla="*/ T136 w 187"/>
                  <a:gd name="T138" fmla="+- 0 452 -140"/>
                  <a:gd name="T139" fmla="*/ 452 h 751"/>
                  <a:gd name="T140" fmla="+- 0 2898 2882"/>
                  <a:gd name="T141" fmla="*/ T140 w 187"/>
                  <a:gd name="T142" fmla="+- 0 466 -140"/>
                  <a:gd name="T143" fmla="*/ 466 h 751"/>
                  <a:gd name="T144" fmla="+- 0 2889 2882"/>
                  <a:gd name="T145" fmla="*/ T144 w 187"/>
                  <a:gd name="T146" fmla="+- 0 482 -140"/>
                  <a:gd name="T147" fmla="*/ 482 h 751"/>
                  <a:gd name="T148" fmla="+- 0 2884 2882"/>
                  <a:gd name="T149" fmla="*/ T148 w 187"/>
                  <a:gd name="T150" fmla="+- 0 499 -140"/>
                  <a:gd name="T151" fmla="*/ 499 h 751"/>
                  <a:gd name="T152" fmla="+- 0 2882 2882"/>
                  <a:gd name="T153" fmla="*/ T152 w 187"/>
                  <a:gd name="T154" fmla="+- 0 518 -140"/>
                  <a:gd name="T155" fmla="*/ 518 h 751"/>
                  <a:gd name="T156" fmla="+- 0 2884 2882"/>
                  <a:gd name="T157" fmla="*/ T156 w 187"/>
                  <a:gd name="T158" fmla="+- 0 536 -140"/>
                  <a:gd name="T159" fmla="*/ 536 h 751"/>
                  <a:gd name="T160" fmla="+- 0 2889 2882"/>
                  <a:gd name="T161" fmla="*/ T160 w 187"/>
                  <a:gd name="T162" fmla="+- 0 553 -140"/>
                  <a:gd name="T163" fmla="*/ 553 h 751"/>
                  <a:gd name="T164" fmla="+- 0 2898 2882"/>
                  <a:gd name="T165" fmla="*/ T164 w 187"/>
                  <a:gd name="T166" fmla="+- 0 569 -140"/>
                  <a:gd name="T167" fmla="*/ 569 h 751"/>
                  <a:gd name="T168" fmla="+- 0 2910 2882"/>
                  <a:gd name="T169" fmla="*/ T168 w 187"/>
                  <a:gd name="T170" fmla="+- 0 584 -140"/>
                  <a:gd name="T171" fmla="*/ 584 h 751"/>
                  <a:gd name="T172" fmla="+- 0 2924 2882"/>
                  <a:gd name="T173" fmla="*/ T172 w 187"/>
                  <a:gd name="T174" fmla="+- 0 595 -140"/>
                  <a:gd name="T175" fmla="*/ 595 h 751"/>
                  <a:gd name="T176" fmla="+- 0 2940 2882"/>
                  <a:gd name="T177" fmla="*/ T176 w 187"/>
                  <a:gd name="T178" fmla="+- 0 604 -140"/>
                  <a:gd name="T179" fmla="*/ 604 h 751"/>
                  <a:gd name="T180" fmla="+- 0 2957 2882"/>
                  <a:gd name="T181" fmla="*/ T180 w 187"/>
                  <a:gd name="T182" fmla="+- 0 609 -140"/>
                  <a:gd name="T183" fmla="*/ 609 h 751"/>
                  <a:gd name="T184" fmla="+- 0 2976 2882"/>
                  <a:gd name="T185" fmla="*/ T184 w 187"/>
                  <a:gd name="T186" fmla="+- 0 611 -140"/>
                  <a:gd name="T187" fmla="*/ 611 h 751"/>
                  <a:gd name="T188" fmla="+- 0 2994 2882"/>
                  <a:gd name="T189" fmla="*/ T188 w 187"/>
                  <a:gd name="T190" fmla="+- 0 609 -140"/>
                  <a:gd name="T191" fmla="*/ 609 h 751"/>
                  <a:gd name="T192" fmla="+- 0 3011 2882"/>
                  <a:gd name="T193" fmla="*/ T192 w 187"/>
                  <a:gd name="T194" fmla="+- 0 604 -140"/>
                  <a:gd name="T195" fmla="*/ 604 h 751"/>
                  <a:gd name="T196" fmla="+- 0 3027 2882"/>
                  <a:gd name="T197" fmla="*/ T196 w 187"/>
                  <a:gd name="T198" fmla="+- 0 595 -140"/>
                  <a:gd name="T199" fmla="*/ 595 h 751"/>
                  <a:gd name="T200" fmla="+- 0 3042 2882"/>
                  <a:gd name="T201" fmla="*/ T200 w 187"/>
                  <a:gd name="T202" fmla="+- 0 584 -140"/>
                  <a:gd name="T203" fmla="*/ 584 h 751"/>
                  <a:gd name="T204" fmla="+- 0 3054 2882"/>
                  <a:gd name="T205" fmla="*/ T204 w 187"/>
                  <a:gd name="T206" fmla="+- 0 569 -140"/>
                  <a:gd name="T207" fmla="*/ 569 h 751"/>
                  <a:gd name="T208" fmla="+- 0 3062 2882"/>
                  <a:gd name="T209" fmla="*/ T208 w 187"/>
                  <a:gd name="T210" fmla="+- 0 553 -140"/>
                  <a:gd name="T211" fmla="*/ 553 h 751"/>
                  <a:gd name="T212" fmla="+- 0 3067 2882"/>
                  <a:gd name="T213" fmla="*/ T212 w 187"/>
                  <a:gd name="T214" fmla="+- 0 536 -140"/>
                  <a:gd name="T215" fmla="*/ 536 h 751"/>
                  <a:gd name="T216" fmla="+- 0 3069 2882"/>
                  <a:gd name="T217" fmla="*/ T216 w 187"/>
                  <a:gd name="T218" fmla="+- 0 518 -140"/>
                  <a:gd name="T219" fmla="*/ 518 h 751"/>
                  <a:gd name="T220" fmla="+- 0 3067 2882"/>
                  <a:gd name="T221" fmla="*/ T220 w 187"/>
                  <a:gd name="T222" fmla="+- 0 499 -140"/>
                  <a:gd name="T223" fmla="*/ 499 h 751"/>
                  <a:gd name="T224" fmla="+- 0 3062 2882"/>
                  <a:gd name="T225" fmla="*/ T224 w 187"/>
                  <a:gd name="T226" fmla="+- 0 482 -140"/>
                  <a:gd name="T227" fmla="*/ 482 h 751"/>
                  <a:gd name="T228" fmla="+- 0 3054 2882"/>
                  <a:gd name="T229" fmla="*/ T228 w 187"/>
                  <a:gd name="T230" fmla="+- 0 466 -140"/>
                  <a:gd name="T231" fmla="*/ 466 h 751"/>
                  <a:gd name="T232" fmla="+- 0 3042 2882"/>
                  <a:gd name="T233" fmla="*/ T232 w 187"/>
                  <a:gd name="T234" fmla="+- 0 452 -140"/>
                  <a:gd name="T235" fmla="*/ 452 h 751"/>
                  <a:gd name="T236" fmla="+- 0 3027 2882"/>
                  <a:gd name="T237" fmla="*/ T236 w 187"/>
                  <a:gd name="T238" fmla="+- 0 440 -140"/>
                  <a:gd name="T239" fmla="*/ 440 h 751"/>
                  <a:gd name="T240" fmla="+- 0 3011 2882"/>
                  <a:gd name="T241" fmla="*/ T240 w 187"/>
                  <a:gd name="T242" fmla="+- 0 431 -140"/>
                  <a:gd name="T243" fmla="*/ 431 h 751"/>
                  <a:gd name="T244" fmla="+- 0 2994 2882"/>
                  <a:gd name="T245" fmla="*/ T244 w 187"/>
                  <a:gd name="T246" fmla="+- 0 426 -140"/>
                  <a:gd name="T247" fmla="*/ 426 h 751"/>
                  <a:gd name="T248" fmla="+- 0 2976 2882"/>
                  <a:gd name="T249" fmla="*/ T248 w 187"/>
                  <a:gd name="T250" fmla="+- 0 424 -140"/>
                  <a:gd name="T251" fmla="*/ 424 h 7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  <a:cxn ang="0">
                    <a:pos x="T245" y="T247"/>
                  </a:cxn>
                  <a:cxn ang="0">
                    <a:pos x="T249" y="T251"/>
                  </a:cxn>
                </a:cxnLst>
                <a:rect l="0" t="0" r="r" b="b"/>
                <a:pathLst>
                  <a:path w="187" h="751">
                    <a:moveTo>
                      <a:pt x="94" y="0"/>
                    </a:moveTo>
                    <a:lnTo>
                      <a:pt x="54" y="8"/>
                    </a:lnTo>
                    <a:lnTo>
                      <a:pt x="26" y="29"/>
                    </a:lnTo>
                    <a:lnTo>
                      <a:pt x="9" y="65"/>
                    </a:lnTo>
                    <a:lnTo>
                      <a:pt x="3" y="116"/>
                    </a:lnTo>
                    <a:lnTo>
                      <a:pt x="5" y="166"/>
                    </a:lnTo>
                    <a:lnTo>
                      <a:pt x="10" y="222"/>
                    </a:lnTo>
                    <a:lnTo>
                      <a:pt x="18" y="282"/>
                    </a:lnTo>
                    <a:lnTo>
                      <a:pt x="30" y="348"/>
                    </a:lnTo>
                    <a:lnTo>
                      <a:pt x="42" y="409"/>
                    </a:lnTo>
                    <a:lnTo>
                      <a:pt x="51" y="455"/>
                    </a:lnTo>
                    <a:lnTo>
                      <a:pt x="59" y="486"/>
                    </a:lnTo>
                    <a:lnTo>
                      <a:pt x="64" y="502"/>
                    </a:lnTo>
                    <a:lnTo>
                      <a:pt x="69" y="514"/>
                    </a:lnTo>
                    <a:lnTo>
                      <a:pt x="79" y="520"/>
                    </a:lnTo>
                    <a:lnTo>
                      <a:pt x="107" y="520"/>
                    </a:lnTo>
                    <a:lnTo>
                      <a:pt x="117" y="513"/>
                    </a:lnTo>
                    <a:lnTo>
                      <a:pt x="124" y="499"/>
                    </a:lnTo>
                    <a:lnTo>
                      <a:pt x="129" y="480"/>
                    </a:lnTo>
                    <a:lnTo>
                      <a:pt x="137" y="446"/>
                    </a:lnTo>
                    <a:lnTo>
                      <a:pt x="146" y="397"/>
                    </a:lnTo>
                    <a:lnTo>
                      <a:pt x="158" y="333"/>
                    </a:lnTo>
                    <a:lnTo>
                      <a:pt x="169" y="266"/>
                    </a:lnTo>
                    <a:lnTo>
                      <a:pt x="177" y="207"/>
                    </a:lnTo>
                    <a:lnTo>
                      <a:pt x="181" y="157"/>
                    </a:lnTo>
                    <a:lnTo>
                      <a:pt x="183" y="116"/>
                    </a:lnTo>
                    <a:lnTo>
                      <a:pt x="177" y="65"/>
                    </a:lnTo>
                    <a:lnTo>
                      <a:pt x="161" y="29"/>
                    </a:lnTo>
                    <a:lnTo>
                      <a:pt x="133" y="8"/>
                    </a:lnTo>
                    <a:lnTo>
                      <a:pt x="94" y="0"/>
                    </a:lnTo>
                    <a:close/>
                    <a:moveTo>
                      <a:pt x="94" y="564"/>
                    </a:moveTo>
                    <a:lnTo>
                      <a:pt x="75" y="566"/>
                    </a:lnTo>
                    <a:lnTo>
                      <a:pt x="58" y="571"/>
                    </a:lnTo>
                    <a:lnTo>
                      <a:pt x="42" y="580"/>
                    </a:lnTo>
                    <a:lnTo>
                      <a:pt x="28" y="592"/>
                    </a:lnTo>
                    <a:lnTo>
                      <a:pt x="16" y="606"/>
                    </a:lnTo>
                    <a:lnTo>
                      <a:pt x="7" y="622"/>
                    </a:lnTo>
                    <a:lnTo>
                      <a:pt x="2" y="639"/>
                    </a:lnTo>
                    <a:lnTo>
                      <a:pt x="0" y="658"/>
                    </a:lnTo>
                    <a:lnTo>
                      <a:pt x="2" y="676"/>
                    </a:lnTo>
                    <a:lnTo>
                      <a:pt x="7" y="693"/>
                    </a:lnTo>
                    <a:lnTo>
                      <a:pt x="16" y="709"/>
                    </a:lnTo>
                    <a:lnTo>
                      <a:pt x="28" y="724"/>
                    </a:lnTo>
                    <a:lnTo>
                      <a:pt x="42" y="735"/>
                    </a:lnTo>
                    <a:lnTo>
                      <a:pt x="58" y="744"/>
                    </a:lnTo>
                    <a:lnTo>
                      <a:pt x="75" y="749"/>
                    </a:lnTo>
                    <a:lnTo>
                      <a:pt x="94" y="751"/>
                    </a:lnTo>
                    <a:lnTo>
                      <a:pt x="112" y="749"/>
                    </a:lnTo>
                    <a:lnTo>
                      <a:pt x="129" y="744"/>
                    </a:lnTo>
                    <a:lnTo>
                      <a:pt x="145" y="735"/>
                    </a:lnTo>
                    <a:lnTo>
                      <a:pt x="160" y="724"/>
                    </a:lnTo>
                    <a:lnTo>
                      <a:pt x="172" y="709"/>
                    </a:lnTo>
                    <a:lnTo>
                      <a:pt x="180" y="693"/>
                    </a:lnTo>
                    <a:lnTo>
                      <a:pt x="185" y="676"/>
                    </a:lnTo>
                    <a:lnTo>
                      <a:pt x="187" y="658"/>
                    </a:lnTo>
                    <a:lnTo>
                      <a:pt x="185" y="639"/>
                    </a:lnTo>
                    <a:lnTo>
                      <a:pt x="180" y="622"/>
                    </a:lnTo>
                    <a:lnTo>
                      <a:pt x="172" y="606"/>
                    </a:lnTo>
                    <a:lnTo>
                      <a:pt x="160" y="592"/>
                    </a:lnTo>
                    <a:lnTo>
                      <a:pt x="145" y="580"/>
                    </a:lnTo>
                    <a:lnTo>
                      <a:pt x="129" y="571"/>
                    </a:lnTo>
                    <a:lnTo>
                      <a:pt x="112" y="566"/>
                    </a:lnTo>
                    <a:lnTo>
                      <a:pt x="94" y="564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587115" y="3544689"/>
              <a:ext cx="3291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See your doctor this week?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644892" y="4510913"/>
            <a:ext cx="4694948" cy="625094"/>
            <a:chOff x="1644892" y="4510913"/>
            <a:chExt cx="4694948" cy="625094"/>
          </a:xfrm>
        </p:grpSpPr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1644892" y="4510913"/>
              <a:ext cx="782384" cy="625094"/>
              <a:chOff x="2268" y="-321"/>
              <a:chExt cx="1389" cy="1172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268" y="-321"/>
                <a:ext cx="1389" cy="1172"/>
              </a:xfrm>
              <a:custGeom>
                <a:avLst/>
                <a:gdLst>
                  <a:gd name="T0" fmla="+- 0 3430 2268"/>
                  <a:gd name="T1" fmla="*/ T0 w 1389"/>
                  <a:gd name="T2" fmla="+- 0 -321 -321"/>
                  <a:gd name="T3" fmla="*/ -321 h 1172"/>
                  <a:gd name="T4" fmla="+- 0 2494 2268"/>
                  <a:gd name="T5" fmla="*/ T4 w 1389"/>
                  <a:gd name="T6" fmla="+- 0 -321 -321"/>
                  <a:gd name="T7" fmla="*/ -321 h 1172"/>
                  <a:gd name="T8" fmla="+- 0 2399 2268"/>
                  <a:gd name="T9" fmla="*/ T8 w 1389"/>
                  <a:gd name="T10" fmla="+- 0 -320 -321"/>
                  <a:gd name="T11" fmla="*/ -320 h 1172"/>
                  <a:gd name="T12" fmla="+- 0 2335 2268"/>
                  <a:gd name="T13" fmla="*/ T12 w 1389"/>
                  <a:gd name="T14" fmla="+- 0 -313 -321"/>
                  <a:gd name="T15" fmla="*/ -313 h 1172"/>
                  <a:gd name="T16" fmla="+- 0 2276 2268"/>
                  <a:gd name="T17" fmla="*/ T16 w 1389"/>
                  <a:gd name="T18" fmla="+- 0 -254 -321"/>
                  <a:gd name="T19" fmla="*/ -254 h 1172"/>
                  <a:gd name="T20" fmla="+- 0 2269 2268"/>
                  <a:gd name="T21" fmla="*/ T20 w 1389"/>
                  <a:gd name="T22" fmla="+- 0 -190 -321"/>
                  <a:gd name="T23" fmla="*/ -190 h 1172"/>
                  <a:gd name="T24" fmla="+- 0 2268 2268"/>
                  <a:gd name="T25" fmla="*/ T24 w 1389"/>
                  <a:gd name="T26" fmla="+- 0 -94 -321"/>
                  <a:gd name="T27" fmla="*/ -94 h 1172"/>
                  <a:gd name="T28" fmla="+- 0 2268 2268"/>
                  <a:gd name="T29" fmla="*/ T28 w 1389"/>
                  <a:gd name="T30" fmla="+- 0 624 -321"/>
                  <a:gd name="T31" fmla="*/ 624 h 1172"/>
                  <a:gd name="T32" fmla="+- 0 2269 2268"/>
                  <a:gd name="T33" fmla="*/ T32 w 1389"/>
                  <a:gd name="T34" fmla="+- 0 719 -321"/>
                  <a:gd name="T35" fmla="*/ 719 h 1172"/>
                  <a:gd name="T36" fmla="+- 0 2276 2268"/>
                  <a:gd name="T37" fmla="*/ T36 w 1389"/>
                  <a:gd name="T38" fmla="+- 0 783 -321"/>
                  <a:gd name="T39" fmla="*/ 783 h 1172"/>
                  <a:gd name="T40" fmla="+- 0 2335 2268"/>
                  <a:gd name="T41" fmla="*/ T40 w 1389"/>
                  <a:gd name="T42" fmla="+- 0 842 -321"/>
                  <a:gd name="T43" fmla="*/ 842 h 1172"/>
                  <a:gd name="T44" fmla="+- 0 2399 2268"/>
                  <a:gd name="T45" fmla="*/ T44 w 1389"/>
                  <a:gd name="T46" fmla="+- 0 850 -321"/>
                  <a:gd name="T47" fmla="*/ 850 h 1172"/>
                  <a:gd name="T48" fmla="+- 0 2494 2268"/>
                  <a:gd name="T49" fmla="*/ T48 w 1389"/>
                  <a:gd name="T50" fmla="+- 0 851 -321"/>
                  <a:gd name="T51" fmla="*/ 851 h 1172"/>
                  <a:gd name="T52" fmla="+- 0 3430 2268"/>
                  <a:gd name="T53" fmla="*/ T52 w 1389"/>
                  <a:gd name="T54" fmla="+- 0 851 -321"/>
                  <a:gd name="T55" fmla="*/ 851 h 1172"/>
                  <a:gd name="T56" fmla="+- 0 3525 2268"/>
                  <a:gd name="T57" fmla="*/ T56 w 1389"/>
                  <a:gd name="T58" fmla="+- 0 850 -321"/>
                  <a:gd name="T59" fmla="*/ 850 h 1172"/>
                  <a:gd name="T60" fmla="+- 0 3589 2268"/>
                  <a:gd name="T61" fmla="*/ T60 w 1389"/>
                  <a:gd name="T62" fmla="+- 0 842 -321"/>
                  <a:gd name="T63" fmla="*/ 842 h 1172"/>
                  <a:gd name="T64" fmla="+- 0 3648 2268"/>
                  <a:gd name="T65" fmla="*/ T64 w 1389"/>
                  <a:gd name="T66" fmla="+- 0 783 -321"/>
                  <a:gd name="T67" fmla="*/ 783 h 1172"/>
                  <a:gd name="T68" fmla="+- 0 3656 2268"/>
                  <a:gd name="T69" fmla="*/ T68 w 1389"/>
                  <a:gd name="T70" fmla="+- 0 719 -321"/>
                  <a:gd name="T71" fmla="*/ 719 h 1172"/>
                  <a:gd name="T72" fmla="+- 0 3657 2268"/>
                  <a:gd name="T73" fmla="*/ T72 w 1389"/>
                  <a:gd name="T74" fmla="+- 0 624 -321"/>
                  <a:gd name="T75" fmla="*/ 624 h 1172"/>
                  <a:gd name="T76" fmla="+- 0 3657 2268"/>
                  <a:gd name="T77" fmla="*/ T76 w 1389"/>
                  <a:gd name="T78" fmla="+- 0 -94 -321"/>
                  <a:gd name="T79" fmla="*/ -94 h 1172"/>
                  <a:gd name="T80" fmla="+- 0 3656 2268"/>
                  <a:gd name="T81" fmla="*/ T80 w 1389"/>
                  <a:gd name="T82" fmla="+- 0 -190 -321"/>
                  <a:gd name="T83" fmla="*/ -190 h 1172"/>
                  <a:gd name="T84" fmla="+- 0 3648 2268"/>
                  <a:gd name="T85" fmla="*/ T84 w 1389"/>
                  <a:gd name="T86" fmla="+- 0 -254 -321"/>
                  <a:gd name="T87" fmla="*/ -254 h 1172"/>
                  <a:gd name="T88" fmla="+- 0 3589 2268"/>
                  <a:gd name="T89" fmla="*/ T88 w 1389"/>
                  <a:gd name="T90" fmla="+- 0 -313 -321"/>
                  <a:gd name="T91" fmla="*/ -313 h 1172"/>
                  <a:gd name="T92" fmla="+- 0 3525 2268"/>
                  <a:gd name="T93" fmla="*/ T92 w 1389"/>
                  <a:gd name="T94" fmla="+- 0 -320 -321"/>
                  <a:gd name="T95" fmla="*/ -320 h 1172"/>
                  <a:gd name="T96" fmla="+- 0 3430 2268"/>
                  <a:gd name="T97" fmla="*/ T96 w 1389"/>
                  <a:gd name="T98" fmla="+- 0 -321 -321"/>
                  <a:gd name="T99" fmla="*/ -321 h 11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389" h="1172">
                    <a:moveTo>
                      <a:pt x="1162" y="0"/>
                    </a:moveTo>
                    <a:lnTo>
                      <a:pt x="226" y="0"/>
                    </a:lnTo>
                    <a:lnTo>
                      <a:pt x="131" y="1"/>
                    </a:lnTo>
                    <a:lnTo>
                      <a:pt x="67" y="8"/>
                    </a:lnTo>
                    <a:lnTo>
                      <a:pt x="8" y="67"/>
                    </a:lnTo>
                    <a:lnTo>
                      <a:pt x="1" y="131"/>
                    </a:lnTo>
                    <a:lnTo>
                      <a:pt x="0" y="227"/>
                    </a:lnTo>
                    <a:lnTo>
                      <a:pt x="0" y="945"/>
                    </a:lnTo>
                    <a:lnTo>
                      <a:pt x="1" y="1040"/>
                    </a:lnTo>
                    <a:lnTo>
                      <a:pt x="8" y="1104"/>
                    </a:lnTo>
                    <a:lnTo>
                      <a:pt x="67" y="1163"/>
                    </a:lnTo>
                    <a:lnTo>
                      <a:pt x="131" y="1171"/>
                    </a:lnTo>
                    <a:lnTo>
                      <a:pt x="226" y="1172"/>
                    </a:lnTo>
                    <a:lnTo>
                      <a:pt x="1162" y="1172"/>
                    </a:lnTo>
                    <a:lnTo>
                      <a:pt x="1257" y="1171"/>
                    </a:lnTo>
                    <a:lnTo>
                      <a:pt x="1321" y="1163"/>
                    </a:lnTo>
                    <a:lnTo>
                      <a:pt x="1380" y="1104"/>
                    </a:lnTo>
                    <a:lnTo>
                      <a:pt x="1388" y="1040"/>
                    </a:lnTo>
                    <a:lnTo>
                      <a:pt x="1389" y="945"/>
                    </a:lnTo>
                    <a:lnTo>
                      <a:pt x="1389" y="227"/>
                    </a:lnTo>
                    <a:lnTo>
                      <a:pt x="1388" y="131"/>
                    </a:lnTo>
                    <a:lnTo>
                      <a:pt x="1380" y="67"/>
                    </a:lnTo>
                    <a:lnTo>
                      <a:pt x="1321" y="8"/>
                    </a:lnTo>
                    <a:lnTo>
                      <a:pt x="1257" y="1"/>
                    </a:lnTo>
                    <a:lnTo>
                      <a:pt x="1162" y="0"/>
                    </a:lnTo>
                    <a:close/>
                  </a:path>
                </a:pathLst>
              </a:custGeom>
              <a:solidFill>
                <a:srgbClr val="FFFB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AutoShape 405"/>
              <p:cNvSpPr>
                <a:spLocks/>
              </p:cNvSpPr>
              <p:nvPr/>
            </p:nvSpPr>
            <p:spPr bwMode="auto">
              <a:xfrm>
                <a:off x="2702" y="-94"/>
                <a:ext cx="474" cy="751"/>
              </a:xfrm>
              <a:custGeom>
                <a:avLst/>
                <a:gdLst>
                  <a:gd name="T0" fmla="+- 0 2879 2702"/>
                  <a:gd name="T1" fmla="*/ T0 w 474"/>
                  <a:gd name="T2" fmla="+- 0 -29 -94"/>
                  <a:gd name="T3" fmla="*/ -29 h 751"/>
                  <a:gd name="T4" fmla="+- 0 2835 2702"/>
                  <a:gd name="T5" fmla="*/ T4 w 474"/>
                  <a:gd name="T6" fmla="+- 0 -87 -94"/>
                  <a:gd name="T7" fmla="*/ -87 h 751"/>
                  <a:gd name="T8" fmla="+- 0 2756 2702"/>
                  <a:gd name="T9" fmla="*/ T8 w 474"/>
                  <a:gd name="T10" fmla="+- 0 -87 -94"/>
                  <a:gd name="T11" fmla="*/ -87 h 751"/>
                  <a:gd name="T12" fmla="+- 0 2711 2702"/>
                  <a:gd name="T13" fmla="*/ T12 w 474"/>
                  <a:gd name="T14" fmla="+- 0 -29 -94"/>
                  <a:gd name="T15" fmla="*/ -29 h 751"/>
                  <a:gd name="T16" fmla="+- 0 2707 2702"/>
                  <a:gd name="T17" fmla="*/ T16 w 474"/>
                  <a:gd name="T18" fmla="+- 0 72 -94"/>
                  <a:gd name="T19" fmla="*/ 72 h 751"/>
                  <a:gd name="T20" fmla="+- 0 2720 2702"/>
                  <a:gd name="T21" fmla="*/ T20 w 474"/>
                  <a:gd name="T22" fmla="+- 0 188 -94"/>
                  <a:gd name="T23" fmla="*/ 188 h 751"/>
                  <a:gd name="T24" fmla="+- 0 2744 2702"/>
                  <a:gd name="T25" fmla="*/ T24 w 474"/>
                  <a:gd name="T26" fmla="+- 0 314 -94"/>
                  <a:gd name="T27" fmla="*/ 314 h 751"/>
                  <a:gd name="T28" fmla="+- 0 2761 2702"/>
                  <a:gd name="T29" fmla="*/ T28 w 474"/>
                  <a:gd name="T30" fmla="+- 0 391 -94"/>
                  <a:gd name="T31" fmla="*/ 391 h 751"/>
                  <a:gd name="T32" fmla="+- 0 2771 2702"/>
                  <a:gd name="T33" fmla="*/ T32 w 474"/>
                  <a:gd name="T34" fmla="+- 0 420 -94"/>
                  <a:gd name="T35" fmla="*/ 420 h 751"/>
                  <a:gd name="T36" fmla="+- 0 2809 2702"/>
                  <a:gd name="T37" fmla="*/ T36 w 474"/>
                  <a:gd name="T38" fmla="+- 0 426 -94"/>
                  <a:gd name="T39" fmla="*/ 426 h 751"/>
                  <a:gd name="T40" fmla="+- 0 2826 2702"/>
                  <a:gd name="T41" fmla="*/ T40 w 474"/>
                  <a:gd name="T42" fmla="+- 0 404 -94"/>
                  <a:gd name="T43" fmla="*/ 404 h 751"/>
                  <a:gd name="T44" fmla="+- 0 2839 2702"/>
                  <a:gd name="T45" fmla="*/ T44 w 474"/>
                  <a:gd name="T46" fmla="+- 0 352 -94"/>
                  <a:gd name="T47" fmla="*/ 352 h 751"/>
                  <a:gd name="T48" fmla="+- 0 2860 2702"/>
                  <a:gd name="T49" fmla="*/ T48 w 474"/>
                  <a:gd name="T50" fmla="+- 0 239 -94"/>
                  <a:gd name="T51" fmla="*/ 239 h 751"/>
                  <a:gd name="T52" fmla="+- 0 2879 2702"/>
                  <a:gd name="T53" fmla="*/ T52 w 474"/>
                  <a:gd name="T54" fmla="+- 0 112 -94"/>
                  <a:gd name="T55" fmla="*/ 112 h 751"/>
                  <a:gd name="T56" fmla="+- 0 2885 2702"/>
                  <a:gd name="T57" fmla="*/ T56 w 474"/>
                  <a:gd name="T58" fmla="+- 0 22 -94"/>
                  <a:gd name="T59" fmla="*/ 22 h 751"/>
                  <a:gd name="T60" fmla="+- 0 2887 2702"/>
                  <a:gd name="T61" fmla="*/ T60 w 474"/>
                  <a:gd name="T62" fmla="+- 0 545 -94"/>
                  <a:gd name="T63" fmla="*/ 545 h 751"/>
                  <a:gd name="T64" fmla="+- 0 2874 2702"/>
                  <a:gd name="T65" fmla="*/ T64 w 474"/>
                  <a:gd name="T66" fmla="+- 0 512 -94"/>
                  <a:gd name="T67" fmla="*/ 512 h 751"/>
                  <a:gd name="T68" fmla="+- 0 2847 2702"/>
                  <a:gd name="T69" fmla="*/ T68 w 474"/>
                  <a:gd name="T70" fmla="+- 0 485 -94"/>
                  <a:gd name="T71" fmla="*/ 485 h 751"/>
                  <a:gd name="T72" fmla="+- 0 2814 2702"/>
                  <a:gd name="T73" fmla="*/ T72 w 474"/>
                  <a:gd name="T74" fmla="+- 0 472 -94"/>
                  <a:gd name="T75" fmla="*/ 472 h 751"/>
                  <a:gd name="T76" fmla="+- 0 2777 2702"/>
                  <a:gd name="T77" fmla="*/ T76 w 474"/>
                  <a:gd name="T78" fmla="+- 0 472 -94"/>
                  <a:gd name="T79" fmla="*/ 472 h 751"/>
                  <a:gd name="T80" fmla="+- 0 2744 2702"/>
                  <a:gd name="T81" fmla="*/ T80 w 474"/>
                  <a:gd name="T82" fmla="+- 0 485 -94"/>
                  <a:gd name="T83" fmla="*/ 485 h 751"/>
                  <a:gd name="T84" fmla="+- 0 2718 2702"/>
                  <a:gd name="T85" fmla="*/ T84 w 474"/>
                  <a:gd name="T86" fmla="+- 0 512 -94"/>
                  <a:gd name="T87" fmla="*/ 512 h 751"/>
                  <a:gd name="T88" fmla="+- 0 2704 2702"/>
                  <a:gd name="T89" fmla="*/ T88 w 474"/>
                  <a:gd name="T90" fmla="+- 0 545 -94"/>
                  <a:gd name="T91" fmla="*/ 545 h 751"/>
                  <a:gd name="T92" fmla="+- 0 2704 2702"/>
                  <a:gd name="T93" fmla="*/ T92 w 474"/>
                  <a:gd name="T94" fmla="+- 0 582 -94"/>
                  <a:gd name="T95" fmla="*/ 582 h 751"/>
                  <a:gd name="T96" fmla="+- 0 2718 2702"/>
                  <a:gd name="T97" fmla="*/ T96 w 474"/>
                  <a:gd name="T98" fmla="+- 0 615 -94"/>
                  <a:gd name="T99" fmla="*/ 615 h 751"/>
                  <a:gd name="T100" fmla="+- 0 2744 2702"/>
                  <a:gd name="T101" fmla="*/ T100 w 474"/>
                  <a:gd name="T102" fmla="+- 0 641 -94"/>
                  <a:gd name="T103" fmla="*/ 641 h 751"/>
                  <a:gd name="T104" fmla="+- 0 2777 2702"/>
                  <a:gd name="T105" fmla="*/ T104 w 474"/>
                  <a:gd name="T106" fmla="+- 0 655 -94"/>
                  <a:gd name="T107" fmla="*/ 655 h 751"/>
                  <a:gd name="T108" fmla="+- 0 2814 2702"/>
                  <a:gd name="T109" fmla="*/ T108 w 474"/>
                  <a:gd name="T110" fmla="+- 0 655 -94"/>
                  <a:gd name="T111" fmla="*/ 655 h 751"/>
                  <a:gd name="T112" fmla="+- 0 2847 2702"/>
                  <a:gd name="T113" fmla="*/ T112 w 474"/>
                  <a:gd name="T114" fmla="+- 0 641 -94"/>
                  <a:gd name="T115" fmla="*/ 641 h 751"/>
                  <a:gd name="T116" fmla="+- 0 2874 2702"/>
                  <a:gd name="T117" fmla="*/ T116 w 474"/>
                  <a:gd name="T118" fmla="+- 0 615 -94"/>
                  <a:gd name="T119" fmla="*/ 615 h 751"/>
                  <a:gd name="T120" fmla="+- 0 2887 2702"/>
                  <a:gd name="T121" fmla="*/ T120 w 474"/>
                  <a:gd name="T122" fmla="+- 0 582 -94"/>
                  <a:gd name="T123" fmla="*/ 582 h 751"/>
                  <a:gd name="T124" fmla="+- 0 3172 2702"/>
                  <a:gd name="T125" fmla="*/ T124 w 474"/>
                  <a:gd name="T126" fmla="+- 0 22 -94"/>
                  <a:gd name="T127" fmla="*/ 22 h 751"/>
                  <a:gd name="T128" fmla="+- 0 3149 2702"/>
                  <a:gd name="T129" fmla="*/ T128 w 474"/>
                  <a:gd name="T130" fmla="+- 0 -65 -94"/>
                  <a:gd name="T131" fmla="*/ -65 h 751"/>
                  <a:gd name="T132" fmla="+- 0 3083 2702"/>
                  <a:gd name="T133" fmla="*/ T132 w 474"/>
                  <a:gd name="T134" fmla="+- 0 -94 -94"/>
                  <a:gd name="T135" fmla="*/ -94 h 751"/>
                  <a:gd name="T136" fmla="+- 0 3015 2702"/>
                  <a:gd name="T137" fmla="*/ T136 w 474"/>
                  <a:gd name="T138" fmla="+- 0 -65 -94"/>
                  <a:gd name="T139" fmla="*/ -65 h 751"/>
                  <a:gd name="T140" fmla="+- 0 2992 2702"/>
                  <a:gd name="T141" fmla="*/ T140 w 474"/>
                  <a:gd name="T142" fmla="+- 0 22 -94"/>
                  <a:gd name="T143" fmla="*/ 22 h 751"/>
                  <a:gd name="T144" fmla="+- 0 2999 2702"/>
                  <a:gd name="T145" fmla="*/ T144 w 474"/>
                  <a:gd name="T146" fmla="+- 0 127 -94"/>
                  <a:gd name="T147" fmla="*/ 127 h 751"/>
                  <a:gd name="T148" fmla="+- 0 3018 2702"/>
                  <a:gd name="T149" fmla="*/ T148 w 474"/>
                  <a:gd name="T150" fmla="+- 0 254 -94"/>
                  <a:gd name="T151" fmla="*/ 254 h 751"/>
                  <a:gd name="T152" fmla="+- 0 3040 2702"/>
                  <a:gd name="T153" fmla="*/ T152 w 474"/>
                  <a:gd name="T154" fmla="+- 0 360 -94"/>
                  <a:gd name="T155" fmla="*/ 360 h 751"/>
                  <a:gd name="T156" fmla="+- 0 3053 2702"/>
                  <a:gd name="T157" fmla="*/ T156 w 474"/>
                  <a:gd name="T158" fmla="+- 0 408 -94"/>
                  <a:gd name="T159" fmla="*/ 408 h 751"/>
                  <a:gd name="T160" fmla="+- 0 3068 2702"/>
                  <a:gd name="T161" fmla="*/ T160 w 474"/>
                  <a:gd name="T162" fmla="+- 0 426 -94"/>
                  <a:gd name="T163" fmla="*/ 426 h 751"/>
                  <a:gd name="T164" fmla="+- 0 3106 2702"/>
                  <a:gd name="T165" fmla="*/ T164 w 474"/>
                  <a:gd name="T166" fmla="+- 0 419 -94"/>
                  <a:gd name="T167" fmla="*/ 419 h 751"/>
                  <a:gd name="T168" fmla="+- 0 3118 2702"/>
                  <a:gd name="T169" fmla="*/ T168 w 474"/>
                  <a:gd name="T170" fmla="+- 0 386 -94"/>
                  <a:gd name="T171" fmla="*/ 386 h 751"/>
                  <a:gd name="T172" fmla="+- 0 3135 2702"/>
                  <a:gd name="T173" fmla="*/ T172 w 474"/>
                  <a:gd name="T174" fmla="+- 0 303 -94"/>
                  <a:gd name="T175" fmla="*/ 303 h 751"/>
                  <a:gd name="T176" fmla="+- 0 3158 2702"/>
                  <a:gd name="T177" fmla="*/ T176 w 474"/>
                  <a:gd name="T178" fmla="+- 0 171 -94"/>
                  <a:gd name="T179" fmla="*/ 171 h 751"/>
                  <a:gd name="T180" fmla="+- 0 3170 2702"/>
                  <a:gd name="T181" fmla="*/ T180 w 474"/>
                  <a:gd name="T182" fmla="+- 0 63 -94"/>
                  <a:gd name="T183" fmla="*/ 63 h 751"/>
                  <a:gd name="T184" fmla="+- 0 3176 2702"/>
                  <a:gd name="T185" fmla="*/ T184 w 474"/>
                  <a:gd name="T186" fmla="+- 0 563 -94"/>
                  <a:gd name="T187" fmla="*/ 563 h 751"/>
                  <a:gd name="T188" fmla="+- 0 3169 2702"/>
                  <a:gd name="T189" fmla="*/ T188 w 474"/>
                  <a:gd name="T190" fmla="+- 0 527 -94"/>
                  <a:gd name="T191" fmla="*/ 527 h 751"/>
                  <a:gd name="T192" fmla="+- 0 3148 2702"/>
                  <a:gd name="T193" fmla="*/ T192 w 474"/>
                  <a:gd name="T194" fmla="+- 0 497 -94"/>
                  <a:gd name="T195" fmla="*/ 497 h 751"/>
                  <a:gd name="T196" fmla="+- 0 3118 2702"/>
                  <a:gd name="T197" fmla="*/ T196 w 474"/>
                  <a:gd name="T198" fmla="+- 0 477 -94"/>
                  <a:gd name="T199" fmla="*/ 477 h 751"/>
                  <a:gd name="T200" fmla="+- 0 3083 2702"/>
                  <a:gd name="T201" fmla="*/ T200 w 474"/>
                  <a:gd name="T202" fmla="+- 0 470 -94"/>
                  <a:gd name="T203" fmla="*/ 470 h 751"/>
                  <a:gd name="T204" fmla="+- 0 3047 2702"/>
                  <a:gd name="T205" fmla="*/ T204 w 474"/>
                  <a:gd name="T206" fmla="+- 0 477 -94"/>
                  <a:gd name="T207" fmla="*/ 477 h 751"/>
                  <a:gd name="T208" fmla="+- 0 3016 2702"/>
                  <a:gd name="T209" fmla="*/ T208 w 474"/>
                  <a:gd name="T210" fmla="+- 0 497 -94"/>
                  <a:gd name="T211" fmla="*/ 497 h 751"/>
                  <a:gd name="T212" fmla="+- 0 2996 2702"/>
                  <a:gd name="T213" fmla="*/ T212 w 474"/>
                  <a:gd name="T214" fmla="+- 0 527 -94"/>
                  <a:gd name="T215" fmla="*/ 527 h 751"/>
                  <a:gd name="T216" fmla="+- 0 2989 2702"/>
                  <a:gd name="T217" fmla="*/ T216 w 474"/>
                  <a:gd name="T218" fmla="+- 0 563 -94"/>
                  <a:gd name="T219" fmla="*/ 563 h 751"/>
                  <a:gd name="T220" fmla="+- 0 2996 2702"/>
                  <a:gd name="T221" fmla="*/ T220 w 474"/>
                  <a:gd name="T222" fmla="+- 0 599 -94"/>
                  <a:gd name="T223" fmla="*/ 599 h 751"/>
                  <a:gd name="T224" fmla="+- 0 3016 2702"/>
                  <a:gd name="T225" fmla="*/ T224 w 474"/>
                  <a:gd name="T226" fmla="+- 0 629 -94"/>
                  <a:gd name="T227" fmla="*/ 629 h 751"/>
                  <a:gd name="T228" fmla="+- 0 3047 2702"/>
                  <a:gd name="T229" fmla="*/ T228 w 474"/>
                  <a:gd name="T230" fmla="+- 0 649 -94"/>
                  <a:gd name="T231" fmla="*/ 649 h 751"/>
                  <a:gd name="T232" fmla="+- 0 3083 2702"/>
                  <a:gd name="T233" fmla="*/ T232 w 474"/>
                  <a:gd name="T234" fmla="+- 0 656 -94"/>
                  <a:gd name="T235" fmla="*/ 656 h 751"/>
                  <a:gd name="T236" fmla="+- 0 3118 2702"/>
                  <a:gd name="T237" fmla="*/ T236 w 474"/>
                  <a:gd name="T238" fmla="+- 0 649 -94"/>
                  <a:gd name="T239" fmla="*/ 649 h 751"/>
                  <a:gd name="T240" fmla="+- 0 3148 2702"/>
                  <a:gd name="T241" fmla="*/ T240 w 474"/>
                  <a:gd name="T242" fmla="+- 0 629 -94"/>
                  <a:gd name="T243" fmla="*/ 629 h 751"/>
                  <a:gd name="T244" fmla="+- 0 3169 2702"/>
                  <a:gd name="T245" fmla="*/ T244 w 474"/>
                  <a:gd name="T246" fmla="+- 0 599 -94"/>
                  <a:gd name="T247" fmla="*/ 599 h 751"/>
                  <a:gd name="T248" fmla="+- 0 3176 2702"/>
                  <a:gd name="T249" fmla="*/ T248 w 474"/>
                  <a:gd name="T250" fmla="+- 0 563 -94"/>
                  <a:gd name="T251" fmla="*/ 563 h 7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  <a:cxn ang="0">
                    <a:pos x="T245" y="T247"/>
                  </a:cxn>
                  <a:cxn ang="0">
                    <a:pos x="T249" y="T251"/>
                  </a:cxn>
                </a:cxnLst>
                <a:rect l="0" t="0" r="r" b="b"/>
                <a:pathLst>
                  <a:path w="474" h="751">
                    <a:moveTo>
                      <a:pt x="183" y="116"/>
                    </a:moveTo>
                    <a:lnTo>
                      <a:pt x="177" y="65"/>
                    </a:lnTo>
                    <a:lnTo>
                      <a:pt x="161" y="29"/>
                    </a:lnTo>
                    <a:lnTo>
                      <a:pt x="133" y="7"/>
                    </a:lnTo>
                    <a:lnTo>
                      <a:pt x="94" y="0"/>
                    </a:lnTo>
                    <a:lnTo>
                      <a:pt x="54" y="7"/>
                    </a:lnTo>
                    <a:lnTo>
                      <a:pt x="26" y="29"/>
                    </a:lnTo>
                    <a:lnTo>
                      <a:pt x="9" y="65"/>
                    </a:lnTo>
                    <a:lnTo>
                      <a:pt x="3" y="116"/>
                    </a:lnTo>
                    <a:lnTo>
                      <a:pt x="5" y="166"/>
                    </a:lnTo>
                    <a:lnTo>
                      <a:pt x="10" y="221"/>
                    </a:lnTo>
                    <a:lnTo>
                      <a:pt x="18" y="282"/>
                    </a:lnTo>
                    <a:lnTo>
                      <a:pt x="30" y="348"/>
                    </a:lnTo>
                    <a:lnTo>
                      <a:pt x="42" y="408"/>
                    </a:lnTo>
                    <a:lnTo>
                      <a:pt x="51" y="454"/>
                    </a:lnTo>
                    <a:lnTo>
                      <a:pt x="59" y="485"/>
                    </a:lnTo>
                    <a:lnTo>
                      <a:pt x="64" y="502"/>
                    </a:lnTo>
                    <a:lnTo>
                      <a:pt x="69" y="514"/>
                    </a:lnTo>
                    <a:lnTo>
                      <a:pt x="79" y="520"/>
                    </a:lnTo>
                    <a:lnTo>
                      <a:pt x="107" y="520"/>
                    </a:lnTo>
                    <a:lnTo>
                      <a:pt x="117" y="513"/>
                    </a:lnTo>
                    <a:lnTo>
                      <a:pt x="124" y="498"/>
                    </a:lnTo>
                    <a:lnTo>
                      <a:pt x="129" y="480"/>
                    </a:lnTo>
                    <a:lnTo>
                      <a:pt x="137" y="446"/>
                    </a:lnTo>
                    <a:lnTo>
                      <a:pt x="146" y="397"/>
                    </a:lnTo>
                    <a:lnTo>
                      <a:pt x="158" y="333"/>
                    </a:lnTo>
                    <a:lnTo>
                      <a:pt x="169" y="265"/>
                    </a:lnTo>
                    <a:lnTo>
                      <a:pt x="177" y="206"/>
                    </a:lnTo>
                    <a:lnTo>
                      <a:pt x="181" y="157"/>
                    </a:lnTo>
                    <a:lnTo>
                      <a:pt x="183" y="116"/>
                    </a:lnTo>
                    <a:moveTo>
                      <a:pt x="187" y="657"/>
                    </a:moveTo>
                    <a:lnTo>
                      <a:pt x="185" y="639"/>
                    </a:lnTo>
                    <a:lnTo>
                      <a:pt x="180" y="621"/>
                    </a:lnTo>
                    <a:lnTo>
                      <a:pt x="172" y="606"/>
                    </a:lnTo>
                    <a:lnTo>
                      <a:pt x="160" y="591"/>
                    </a:lnTo>
                    <a:lnTo>
                      <a:pt x="145" y="579"/>
                    </a:lnTo>
                    <a:lnTo>
                      <a:pt x="129" y="571"/>
                    </a:lnTo>
                    <a:lnTo>
                      <a:pt x="112" y="566"/>
                    </a:lnTo>
                    <a:lnTo>
                      <a:pt x="94" y="564"/>
                    </a:lnTo>
                    <a:lnTo>
                      <a:pt x="75" y="566"/>
                    </a:lnTo>
                    <a:lnTo>
                      <a:pt x="58" y="571"/>
                    </a:lnTo>
                    <a:lnTo>
                      <a:pt x="42" y="579"/>
                    </a:lnTo>
                    <a:lnTo>
                      <a:pt x="28" y="591"/>
                    </a:lnTo>
                    <a:lnTo>
                      <a:pt x="16" y="606"/>
                    </a:lnTo>
                    <a:lnTo>
                      <a:pt x="7" y="621"/>
                    </a:lnTo>
                    <a:lnTo>
                      <a:pt x="2" y="639"/>
                    </a:lnTo>
                    <a:lnTo>
                      <a:pt x="0" y="657"/>
                    </a:lnTo>
                    <a:lnTo>
                      <a:pt x="2" y="676"/>
                    </a:lnTo>
                    <a:lnTo>
                      <a:pt x="7" y="693"/>
                    </a:lnTo>
                    <a:lnTo>
                      <a:pt x="16" y="709"/>
                    </a:lnTo>
                    <a:lnTo>
                      <a:pt x="28" y="723"/>
                    </a:lnTo>
                    <a:lnTo>
                      <a:pt x="42" y="735"/>
                    </a:lnTo>
                    <a:lnTo>
                      <a:pt x="58" y="743"/>
                    </a:lnTo>
                    <a:lnTo>
                      <a:pt x="75" y="749"/>
                    </a:lnTo>
                    <a:lnTo>
                      <a:pt x="94" y="750"/>
                    </a:lnTo>
                    <a:lnTo>
                      <a:pt x="112" y="749"/>
                    </a:lnTo>
                    <a:lnTo>
                      <a:pt x="129" y="743"/>
                    </a:lnTo>
                    <a:lnTo>
                      <a:pt x="145" y="735"/>
                    </a:lnTo>
                    <a:lnTo>
                      <a:pt x="160" y="723"/>
                    </a:lnTo>
                    <a:lnTo>
                      <a:pt x="172" y="709"/>
                    </a:lnTo>
                    <a:lnTo>
                      <a:pt x="180" y="693"/>
                    </a:lnTo>
                    <a:lnTo>
                      <a:pt x="185" y="676"/>
                    </a:lnTo>
                    <a:lnTo>
                      <a:pt x="187" y="657"/>
                    </a:lnTo>
                    <a:moveTo>
                      <a:pt x="470" y="116"/>
                    </a:moveTo>
                    <a:lnTo>
                      <a:pt x="464" y="65"/>
                    </a:lnTo>
                    <a:lnTo>
                      <a:pt x="447" y="29"/>
                    </a:lnTo>
                    <a:lnTo>
                      <a:pt x="420" y="7"/>
                    </a:lnTo>
                    <a:lnTo>
                      <a:pt x="381" y="0"/>
                    </a:lnTo>
                    <a:lnTo>
                      <a:pt x="341" y="7"/>
                    </a:lnTo>
                    <a:lnTo>
                      <a:pt x="313" y="29"/>
                    </a:lnTo>
                    <a:lnTo>
                      <a:pt x="296" y="65"/>
                    </a:lnTo>
                    <a:lnTo>
                      <a:pt x="290" y="116"/>
                    </a:lnTo>
                    <a:lnTo>
                      <a:pt x="292" y="166"/>
                    </a:lnTo>
                    <a:lnTo>
                      <a:pt x="297" y="221"/>
                    </a:lnTo>
                    <a:lnTo>
                      <a:pt x="305" y="282"/>
                    </a:lnTo>
                    <a:lnTo>
                      <a:pt x="316" y="348"/>
                    </a:lnTo>
                    <a:lnTo>
                      <a:pt x="328" y="408"/>
                    </a:lnTo>
                    <a:lnTo>
                      <a:pt x="338" y="454"/>
                    </a:lnTo>
                    <a:lnTo>
                      <a:pt x="346" y="485"/>
                    </a:lnTo>
                    <a:lnTo>
                      <a:pt x="351" y="502"/>
                    </a:lnTo>
                    <a:lnTo>
                      <a:pt x="356" y="514"/>
                    </a:lnTo>
                    <a:lnTo>
                      <a:pt x="366" y="520"/>
                    </a:lnTo>
                    <a:lnTo>
                      <a:pt x="394" y="520"/>
                    </a:lnTo>
                    <a:lnTo>
                      <a:pt x="404" y="513"/>
                    </a:lnTo>
                    <a:lnTo>
                      <a:pt x="410" y="498"/>
                    </a:lnTo>
                    <a:lnTo>
                      <a:pt x="416" y="480"/>
                    </a:lnTo>
                    <a:lnTo>
                      <a:pt x="424" y="446"/>
                    </a:lnTo>
                    <a:lnTo>
                      <a:pt x="433" y="397"/>
                    </a:lnTo>
                    <a:lnTo>
                      <a:pt x="445" y="333"/>
                    </a:lnTo>
                    <a:lnTo>
                      <a:pt x="456" y="265"/>
                    </a:lnTo>
                    <a:lnTo>
                      <a:pt x="463" y="206"/>
                    </a:lnTo>
                    <a:lnTo>
                      <a:pt x="468" y="157"/>
                    </a:lnTo>
                    <a:lnTo>
                      <a:pt x="470" y="116"/>
                    </a:lnTo>
                    <a:moveTo>
                      <a:pt x="474" y="657"/>
                    </a:moveTo>
                    <a:lnTo>
                      <a:pt x="472" y="639"/>
                    </a:lnTo>
                    <a:lnTo>
                      <a:pt x="467" y="621"/>
                    </a:lnTo>
                    <a:lnTo>
                      <a:pt x="458" y="606"/>
                    </a:lnTo>
                    <a:lnTo>
                      <a:pt x="446" y="591"/>
                    </a:lnTo>
                    <a:lnTo>
                      <a:pt x="432" y="579"/>
                    </a:lnTo>
                    <a:lnTo>
                      <a:pt x="416" y="571"/>
                    </a:lnTo>
                    <a:lnTo>
                      <a:pt x="399" y="566"/>
                    </a:lnTo>
                    <a:lnTo>
                      <a:pt x="381" y="564"/>
                    </a:lnTo>
                    <a:lnTo>
                      <a:pt x="362" y="566"/>
                    </a:lnTo>
                    <a:lnTo>
                      <a:pt x="345" y="571"/>
                    </a:lnTo>
                    <a:lnTo>
                      <a:pt x="329" y="579"/>
                    </a:lnTo>
                    <a:lnTo>
                      <a:pt x="314" y="591"/>
                    </a:lnTo>
                    <a:lnTo>
                      <a:pt x="302" y="606"/>
                    </a:lnTo>
                    <a:lnTo>
                      <a:pt x="294" y="621"/>
                    </a:lnTo>
                    <a:lnTo>
                      <a:pt x="289" y="639"/>
                    </a:lnTo>
                    <a:lnTo>
                      <a:pt x="287" y="657"/>
                    </a:lnTo>
                    <a:lnTo>
                      <a:pt x="289" y="676"/>
                    </a:lnTo>
                    <a:lnTo>
                      <a:pt x="294" y="693"/>
                    </a:lnTo>
                    <a:lnTo>
                      <a:pt x="302" y="709"/>
                    </a:lnTo>
                    <a:lnTo>
                      <a:pt x="314" y="723"/>
                    </a:lnTo>
                    <a:lnTo>
                      <a:pt x="329" y="735"/>
                    </a:lnTo>
                    <a:lnTo>
                      <a:pt x="345" y="743"/>
                    </a:lnTo>
                    <a:lnTo>
                      <a:pt x="362" y="749"/>
                    </a:lnTo>
                    <a:lnTo>
                      <a:pt x="381" y="750"/>
                    </a:lnTo>
                    <a:lnTo>
                      <a:pt x="399" y="749"/>
                    </a:lnTo>
                    <a:lnTo>
                      <a:pt x="416" y="743"/>
                    </a:lnTo>
                    <a:lnTo>
                      <a:pt x="432" y="735"/>
                    </a:lnTo>
                    <a:lnTo>
                      <a:pt x="446" y="723"/>
                    </a:lnTo>
                    <a:lnTo>
                      <a:pt x="458" y="709"/>
                    </a:lnTo>
                    <a:lnTo>
                      <a:pt x="467" y="693"/>
                    </a:lnTo>
                    <a:lnTo>
                      <a:pt x="472" y="676"/>
                    </a:lnTo>
                    <a:lnTo>
                      <a:pt x="474" y="657"/>
                    </a:lnTo>
                  </a:path>
                </a:pathLst>
              </a:custGeom>
              <a:solidFill>
                <a:srgbClr val="D223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2694432" y="4631985"/>
              <a:ext cx="3645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See your doctor today?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841698" y="5566729"/>
            <a:ext cx="3633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Call 9-1-1 or another emergency service?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13" y="3729355"/>
            <a:ext cx="3273816" cy="3029649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7893112" y="3638607"/>
            <a:ext cx="1682497" cy="719748"/>
          </a:xfrm>
          <a:prstGeom prst="wedgeRoundRectCallout">
            <a:avLst>
              <a:gd name="adj1" fmla="val 16848"/>
              <a:gd name="adj2" fmla="val 828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916289" y="3638607"/>
            <a:ext cx="1597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He’s not doing his work the way he usually does.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10352717" y="2964029"/>
            <a:ext cx="1605925" cy="901788"/>
          </a:xfrm>
          <a:prstGeom prst="wedgeRoundRectCallout">
            <a:avLst>
              <a:gd name="adj1" fmla="val -43590"/>
              <a:gd name="adj2" fmla="val 686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0460735" y="3045591"/>
            <a:ext cx="1389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 feel so overwhelmed. I can’t focus.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999032" y="2049014"/>
            <a:ext cx="4351720" cy="744220"/>
            <a:chOff x="6999032" y="2049014"/>
            <a:chExt cx="4351720" cy="744220"/>
          </a:xfrm>
        </p:grpSpPr>
        <p:grpSp>
          <p:nvGrpSpPr>
            <p:cNvPr id="29" name="Group 28"/>
            <p:cNvGrpSpPr>
              <a:grpSpLocks/>
            </p:cNvGrpSpPr>
            <p:nvPr/>
          </p:nvGrpSpPr>
          <p:grpSpPr bwMode="auto">
            <a:xfrm>
              <a:off x="6999032" y="2049014"/>
              <a:ext cx="894080" cy="744220"/>
              <a:chOff x="2268" y="-20"/>
              <a:chExt cx="1408" cy="1172"/>
            </a:xfrm>
          </p:grpSpPr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2268" y="-20"/>
                <a:ext cx="1408" cy="1172"/>
              </a:xfrm>
              <a:custGeom>
                <a:avLst/>
                <a:gdLst>
                  <a:gd name="T0" fmla="+- 0 3449 2268"/>
                  <a:gd name="T1" fmla="*/ T0 w 1408"/>
                  <a:gd name="T2" fmla="+- 0 -20 -20"/>
                  <a:gd name="T3" fmla="*/ -20 h 1172"/>
                  <a:gd name="T4" fmla="+- 0 2494 2268"/>
                  <a:gd name="T5" fmla="*/ T4 w 1408"/>
                  <a:gd name="T6" fmla="+- 0 -20 -20"/>
                  <a:gd name="T7" fmla="*/ -20 h 1172"/>
                  <a:gd name="T8" fmla="+- 0 2399 2268"/>
                  <a:gd name="T9" fmla="*/ T8 w 1408"/>
                  <a:gd name="T10" fmla="+- 0 -19 -20"/>
                  <a:gd name="T11" fmla="*/ -19 h 1172"/>
                  <a:gd name="T12" fmla="+- 0 2335 2268"/>
                  <a:gd name="T13" fmla="*/ T12 w 1408"/>
                  <a:gd name="T14" fmla="+- 0 -12 -20"/>
                  <a:gd name="T15" fmla="*/ -12 h 1172"/>
                  <a:gd name="T16" fmla="+- 0 2276 2268"/>
                  <a:gd name="T17" fmla="*/ T16 w 1408"/>
                  <a:gd name="T18" fmla="+- 0 47 -20"/>
                  <a:gd name="T19" fmla="*/ 47 h 1172"/>
                  <a:gd name="T20" fmla="+- 0 2269 2268"/>
                  <a:gd name="T21" fmla="*/ T20 w 1408"/>
                  <a:gd name="T22" fmla="+- 0 111 -20"/>
                  <a:gd name="T23" fmla="*/ 111 h 1172"/>
                  <a:gd name="T24" fmla="+- 0 2268 2268"/>
                  <a:gd name="T25" fmla="*/ T24 w 1408"/>
                  <a:gd name="T26" fmla="+- 0 206 -20"/>
                  <a:gd name="T27" fmla="*/ 206 h 1172"/>
                  <a:gd name="T28" fmla="+- 0 2268 2268"/>
                  <a:gd name="T29" fmla="*/ T28 w 1408"/>
                  <a:gd name="T30" fmla="+- 0 925 -20"/>
                  <a:gd name="T31" fmla="*/ 925 h 1172"/>
                  <a:gd name="T32" fmla="+- 0 2269 2268"/>
                  <a:gd name="T33" fmla="*/ T32 w 1408"/>
                  <a:gd name="T34" fmla="+- 0 1020 -20"/>
                  <a:gd name="T35" fmla="*/ 1020 h 1172"/>
                  <a:gd name="T36" fmla="+- 0 2276 2268"/>
                  <a:gd name="T37" fmla="*/ T36 w 1408"/>
                  <a:gd name="T38" fmla="+- 0 1084 -20"/>
                  <a:gd name="T39" fmla="*/ 1084 h 1172"/>
                  <a:gd name="T40" fmla="+- 0 2335 2268"/>
                  <a:gd name="T41" fmla="*/ T40 w 1408"/>
                  <a:gd name="T42" fmla="+- 0 1143 -20"/>
                  <a:gd name="T43" fmla="*/ 1143 h 1172"/>
                  <a:gd name="T44" fmla="+- 0 2399 2268"/>
                  <a:gd name="T45" fmla="*/ T44 w 1408"/>
                  <a:gd name="T46" fmla="+- 0 1150 -20"/>
                  <a:gd name="T47" fmla="*/ 1150 h 1172"/>
                  <a:gd name="T48" fmla="+- 0 2494 2268"/>
                  <a:gd name="T49" fmla="*/ T48 w 1408"/>
                  <a:gd name="T50" fmla="+- 0 1151 -20"/>
                  <a:gd name="T51" fmla="*/ 1151 h 1172"/>
                  <a:gd name="T52" fmla="+- 0 3449 2268"/>
                  <a:gd name="T53" fmla="*/ T52 w 1408"/>
                  <a:gd name="T54" fmla="+- 0 1151 -20"/>
                  <a:gd name="T55" fmla="*/ 1151 h 1172"/>
                  <a:gd name="T56" fmla="+- 0 3544 2268"/>
                  <a:gd name="T57" fmla="*/ T56 w 1408"/>
                  <a:gd name="T58" fmla="+- 0 1150 -20"/>
                  <a:gd name="T59" fmla="*/ 1150 h 1172"/>
                  <a:gd name="T60" fmla="+- 0 3608 2268"/>
                  <a:gd name="T61" fmla="*/ T60 w 1408"/>
                  <a:gd name="T62" fmla="+- 0 1143 -20"/>
                  <a:gd name="T63" fmla="*/ 1143 h 1172"/>
                  <a:gd name="T64" fmla="+- 0 3667 2268"/>
                  <a:gd name="T65" fmla="*/ T64 w 1408"/>
                  <a:gd name="T66" fmla="+- 0 1084 -20"/>
                  <a:gd name="T67" fmla="*/ 1084 h 1172"/>
                  <a:gd name="T68" fmla="+- 0 3675 2268"/>
                  <a:gd name="T69" fmla="*/ T68 w 1408"/>
                  <a:gd name="T70" fmla="+- 0 1020 -20"/>
                  <a:gd name="T71" fmla="*/ 1020 h 1172"/>
                  <a:gd name="T72" fmla="+- 0 3676 2268"/>
                  <a:gd name="T73" fmla="*/ T72 w 1408"/>
                  <a:gd name="T74" fmla="+- 0 925 -20"/>
                  <a:gd name="T75" fmla="*/ 925 h 1172"/>
                  <a:gd name="T76" fmla="+- 0 3676 2268"/>
                  <a:gd name="T77" fmla="*/ T76 w 1408"/>
                  <a:gd name="T78" fmla="+- 0 206 -20"/>
                  <a:gd name="T79" fmla="*/ 206 h 1172"/>
                  <a:gd name="T80" fmla="+- 0 3675 2268"/>
                  <a:gd name="T81" fmla="*/ T80 w 1408"/>
                  <a:gd name="T82" fmla="+- 0 111 -20"/>
                  <a:gd name="T83" fmla="*/ 111 h 1172"/>
                  <a:gd name="T84" fmla="+- 0 3667 2268"/>
                  <a:gd name="T85" fmla="*/ T84 w 1408"/>
                  <a:gd name="T86" fmla="+- 0 47 -20"/>
                  <a:gd name="T87" fmla="*/ 47 h 1172"/>
                  <a:gd name="T88" fmla="+- 0 3608 2268"/>
                  <a:gd name="T89" fmla="*/ T88 w 1408"/>
                  <a:gd name="T90" fmla="+- 0 -12 -20"/>
                  <a:gd name="T91" fmla="*/ -12 h 1172"/>
                  <a:gd name="T92" fmla="+- 0 3544 2268"/>
                  <a:gd name="T93" fmla="*/ T92 w 1408"/>
                  <a:gd name="T94" fmla="+- 0 -19 -20"/>
                  <a:gd name="T95" fmla="*/ -19 h 1172"/>
                  <a:gd name="T96" fmla="+- 0 3449 2268"/>
                  <a:gd name="T97" fmla="*/ T96 w 1408"/>
                  <a:gd name="T98" fmla="+- 0 -20 -20"/>
                  <a:gd name="T99" fmla="*/ -20 h 11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408" h="1172">
                    <a:moveTo>
                      <a:pt x="1181" y="0"/>
                    </a:moveTo>
                    <a:lnTo>
                      <a:pt x="226" y="0"/>
                    </a:lnTo>
                    <a:lnTo>
                      <a:pt x="131" y="1"/>
                    </a:lnTo>
                    <a:lnTo>
                      <a:pt x="67" y="8"/>
                    </a:lnTo>
                    <a:lnTo>
                      <a:pt x="8" y="67"/>
                    </a:lnTo>
                    <a:lnTo>
                      <a:pt x="1" y="131"/>
                    </a:lnTo>
                    <a:lnTo>
                      <a:pt x="0" y="226"/>
                    </a:lnTo>
                    <a:lnTo>
                      <a:pt x="0" y="945"/>
                    </a:lnTo>
                    <a:lnTo>
                      <a:pt x="1" y="1040"/>
                    </a:lnTo>
                    <a:lnTo>
                      <a:pt x="8" y="1104"/>
                    </a:lnTo>
                    <a:lnTo>
                      <a:pt x="67" y="1163"/>
                    </a:lnTo>
                    <a:lnTo>
                      <a:pt x="131" y="1170"/>
                    </a:lnTo>
                    <a:lnTo>
                      <a:pt x="226" y="1171"/>
                    </a:lnTo>
                    <a:lnTo>
                      <a:pt x="1181" y="1171"/>
                    </a:lnTo>
                    <a:lnTo>
                      <a:pt x="1276" y="1170"/>
                    </a:lnTo>
                    <a:lnTo>
                      <a:pt x="1340" y="1163"/>
                    </a:lnTo>
                    <a:lnTo>
                      <a:pt x="1399" y="1104"/>
                    </a:lnTo>
                    <a:lnTo>
                      <a:pt x="1407" y="1040"/>
                    </a:lnTo>
                    <a:lnTo>
                      <a:pt x="1408" y="945"/>
                    </a:lnTo>
                    <a:lnTo>
                      <a:pt x="1408" y="226"/>
                    </a:lnTo>
                    <a:lnTo>
                      <a:pt x="1407" y="131"/>
                    </a:lnTo>
                    <a:lnTo>
                      <a:pt x="1399" y="67"/>
                    </a:lnTo>
                    <a:lnTo>
                      <a:pt x="1340" y="8"/>
                    </a:lnTo>
                    <a:lnTo>
                      <a:pt x="1276" y="1"/>
                    </a:lnTo>
                    <a:lnTo>
                      <a:pt x="1181" y="0"/>
                    </a:lnTo>
                    <a:close/>
                  </a:path>
                </a:pathLst>
              </a:custGeom>
              <a:solidFill>
                <a:srgbClr val="FFFB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" name="AutoShape 282"/>
              <p:cNvSpPr>
                <a:spLocks/>
              </p:cNvSpPr>
              <p:nvPr/>
            </p:nvSpPr>
            <p:spPr bwMode="auto">
              <a:xfrm>
                <a:off x="2882" y="206"/>
                <a:ext cx="187" cy="751"/>
              </a:xfrm>
              <a:custGeom>
                <a:avLst/>
                <a:gdLst>
                  <a:gd name="T0" fmla="+- 0 2976 2882"/>
                  <a:gd name="T1" fmla="*/ T0 w 187"/>
                  <a:gd name="T2" fmla="+- 0 206 206"/>
                  <a:gd name="T3" fmla="*/ 206 h 751"/>
                  <a:gd name="T4" fmla="+- 0 2936 2882"/>
                  <a:gd name="T5" fmla="*/ T4 w 187"/>
                  <a:gd name="T6" fmla="+- 0 214 206"/>
                  <a:gd name="T7" fmla="*/ 214 h 751"/>
                  <a:gd name="T8" fmla="+- 0 2908 2882"/>
                  <a:gd name="T9" fmla="*/ T8 w 187"/>
                  <a:gd name="T10" fmla="+- 0 235 206"/>
                  <a:gd name="T11" fmla="*/ 235 h 751"/>
                  <a:gd name="T12" fmla="+- 0 2891 2882"/>
                  <a:gd name="T13" fmla="*/ T12 w 187"/>
                  <a:gd name="T14" fmla="+- 0 272 206"/>
                  <a:gd name="T15" fmla="*/ 272 h 751"/>
                  <a:gd name="T16" fmla="+- 0 2885 2882"/>
                  <a:gd name="T17" fmla="*/ T16 w 187"/>
                  <a:gd name="T18" fmla="+- 0 322 206"/>
                  <a:gd name="T19" fmla="*/ 322 h 751"/>
                  <a:gd name="T20" fmla="+- 0 2887 2882"/>
                  <a:gd name="T21" fmla="*/ T20 w 187"/>
                  <a:gd name="T22" fmla="+- 0 373 206"/>
                  <a:gd name="T23" fmla="*/ 373 h 751"/>
                  <a:gd name="T24" fmla="+- 0 2892 2882"/>
                  <a:gd name="T25" fmla="*/ T24 w 187"/>
                  <a:gd name="T26" fmla="+- 0 428 206"/>
                  <a:gd name="T27" fmla="*/ 428 h 751"/>
                  <a:gd name="T28" fmla="+- 0 2900 2882"/>
                  <a:gd name="T29" fmla="*/ T28 w 187"/>
                  <a:gd name="T30" fmla="+- 0 489 206"/>
                  <a:gd name="T31" fmla="*/ 489 h 751"/>
                  <a:gd name="T32" fmla="+- 0 2912 2882"/>
                  <a:gd name="T33" fmla="*/ T32 w 187"/>
                  <a:gd name="T34" fmla="+- 0 554 206"/>
                  <a:gd name="T35" fmla="*/ 554 h 751"/>
                  <a:gd name="T36" fmla="+- 0 2924 2882"/>
                  <a:gd name="T37" fmla="*/ T36 w 187"/>
                  <a:gd name="T38" fmla="+- 0 615 206"/>
                  <a:gd name="T39" fmla="*/ 615 h 751"/>
                  <a:gd name="T40" fmla="+- 0 2933 2882"/>
                  <a:gd name="T41" fmla="*/ T40 w 187"/>
                  <a:gd name="T42" fmla="+- 0 661 206"/>
                  <a:gd name="T43" fmla="*/ 661 h 751"/>
                  <a:gd name="T44" fmla="+- 0 2941 2882"/>
                  <a:gd name="T45" fmla="*/ T44 w 187"/>
                  <a:gd name="T46" fmla="+- 0 692 206"/>
                  <a:gd name="T47" fmla="*/ 692 h 751"/>
                  <a:gd name="T48" fmla="+- 0 2946 2882"/>
                  <a:gd name="T49" fmla="*/ T48 w 187"/>
                  <a:gd name="T50" fmla="+- 0 708 206"/>
                  <a:gd name="T51" fmla="*/ 708 h 751"/>
                  <a:gd name="T52" fmla="+- 0 2951 2882"/>
                  <a:gd name="T53" fmla="*/ T52 w 187"/>
                  <a:gd name="T54" fmla="+- 0 720 206"/>
                  <a:gd name="T55" fmla="*/ 720 h 751"/>
                  <a:gd name="T56" fmla="+- 0 2961 2882"/>
                  <a:gd name="T57" fmla="*/ T56 w 187"/>
                  <a:gd name="T58" fmla="+- 0 726 206"/>
                  <a:gd name="T59" fmla="*/ 726 h 751"/>
                  <a:gd name="T60" fmla="+- 0 2989 2882"/>
                  <a:gd name="T61" fmla="*/ T60 w 187"/>
                  <a:gd name="T62" fmla="+- 0 726 206"/>
                  <a:gd name="T63" fmla="*/ 726 h 751"/>
                  <a:gd name="T64" fmla="+- 0 2999 2882"/>
                  <a:gd name="T65" fmla="*/ T64 w 187"/>
                  <a:gd name="T66" fmla="+- 0 719 206"/>
                  <a:gd name="T67" fmla="*/ 719 h 751"/>
                  <a:gd name="T68" fmla="+- 0 3006 2882"/>
                  <a:gd name="T69" fmla="*/ T68 w 187"/>
                  <a:gd name="T70" fmla="+- 0 705 206"/>
                  <a:gd name="T71" fmla="*/ 705 h 751"/>
                  <a:gd name="T72" fmla="+- 0 3011 2882"/>
                  <a:gd name="T73" fmla="*/ T72 w 187"/>
                  <a:gd name="T74" fmla="+- 0 686 206"/>
                  <a:gd name="T75" fmla="*/ 686 h 751"/>
                  <a:gd name="T76" fmla="+- 0 3019 2882"/>
                  <a:gd name="T77" fmla="*/ T76 w 187"/>
                  <a:gd name="T78" fmla="+- 0 652 206"/>
                  <a:gd name="T79" fmla="*/ 652 h 751"/>
                  <a:gd name="T80" fmla="+- 0 3028 2882"/>
                  <a:gd name="T81" fmla="*/ T80 w 187"/>
                  <a:gd name="T82" fmla="+- 0 603 206"/>
                  <a:gd name="T83" fmla="*/ 603 h 751"/>
                  <a:gd name="T84" fmla="+- 0 3040 2882"/>
                  <a:gd name="T85" fmla="*/ T84 w 187"/>
                  <a:gd name="T86" fmla="+- 0 539 206"/>
                  <a:gd name="T87" fmla="*/ 539 h 751"/>
                  <a:gd name="T88" fmla="+- 0 3051 2882"/>
                  <a:gd name="T89" fmla="*/ T88 w 187"/>
                  <a:gd name="T90" fmla="+- 0 472 206"/>
                  <a:gd name="T91" fmla="*/ 472 h 751"/>
                  <a:gd name="T92" fmla="+- 0 3059 2882"/>
                  <a:gd name="T93" fmla="*/ T92 w 187"/>
                  <a:gd name="T94" fmla="+- 0 413 206"/>
                  <a:gd name="T95" fmla="*/ 413 h 751"/>
                  <a:gd name="T96" fmla="+- 0 3063 2882"/>
                  <a:gd name="T97" fmla="*/ T96 w 187"/>
                  <a:gd name="T98" fmla="+- 0 363 206"/>
                  <a:gd name="T99" fmla="*/ 363 h 751"/>
                  <a:gd name="T100" fmla="+- 0 3065 2882"/>
                  <a:gd name="T101" fmla="*/ T100 w 187"/>
                  <a:gd name="T102" fmla="+- 0 322 206"/>
                  <a:gd name="T103" fmla="*/ 322 h 751"/>
                  <a:gd name="T104" fmla="+- 0 3059 2882"/>
                  <a:gd name="T105" fmla="*/ T104 w 187"/>
                  <a:gd name="T106" fmla="+- 0 272 206"/>
                  <a:gd name="T107" fmla="*/ 272 h 751"/>
                  <a:gd name="T108" fmla="+- 0 3043 2882"/>
                  <a:gd name="T109" fmla="*/ T108 w 187"/>
                  <a:gd name="T110" fmla="+- 0 235 206"/>
                  <a:gd name="T111" fmla="*/ 235 h 751"/>
                  <a:gd name="T112" fmla="+- 0 3015 2882"/>
                  <a:gd name="T113" fmla="*/ T112 w 187"/>
                  <a:gd name="T114" fmla="+- 0 214 206"/>
                  <a:gd name="T115" fmla="*/ 214 h 751"/>
                  <a:gd name="T116" fmla="+- 0 2976 2882"/>
                  <a:gd name="T117" fmla="*/ T116 w 187"/>
                  <a:gd name="T118" fmla="+- 0 206 206"/>
                  <a:gd name="T119" fmla="*/ 206 h 751"/>
                  <a:gd name="T120" fmla="+- 0 2976 2882"/>
                  <a:gd name="T121" fmla="*/ T120 w 187"/>
                  <a:gd name="T122" fmla="+- 0 770 206"/>
                  <a:gd name="T123" fmla="*/ 770 h 751"/>
                  <a:gd name="T124" fmla="+- 0 2957 2882"/>
                  <a:gd name="T125" fmla="*/ T124 w 187"/>
                  <a:gd name="T126" fmla="+- 0 772 206"/>
                  <a:gd name="T127" fmla="*/ 772 h 751"/>
                  <a:gd name="T128" fmla="+- 0 2940 2882"/>
                  <a:gd name="T129" fmla="*/ T128 w 187"/>
                  <a:gd name="T130" fmla="+- 0 777 206"/>
                  <a:gd name="T131" fmla="*/ 777 h 751"/>
                  <a:gd name="T132" fmla="+- 0 2924 2882"/>
                  <a:gd name="T133" fmla="*/ T132 w 187"/>
                  <a:gd name="T134" fmla="+- 0 786 206"/>
                  <a:gd name="T135" fmla="*/ 786 h 751"/>
                  <a:gd name="T136" fmla="+- 0 2910 2882"/>
                  <a:gd name="T137" fmla="*/ T136 w 187"/>
                  <a:gd name="T138" fmla="+- 0 798 206"/>
                  <a:gd name="T139" fmla="*/ 798 h 751"/>
                  <a:gd name="T140" fmla="+- 0 2898 2882"/>
                  <a:gd name="T141" fmla="*/ T140 w 187"/>
                  <a:gd name="T142" fmla="+- 0 812 206"/>
                  <a:gd name="T143" fmla="*/ 812 h 751"/>
                  <a:gd name="T144" fmla="+- 0 2889 2882"/>
                  <a:gd name="T145" fmla="*/ T144 w 187"/>
                  <a:gd name="T146" fmla="+- 0 828 206"/>
                  <a:gd name="T147" fmla="*/ 828 h 751"/>
                  <a:gd name="T148" fmla="+- 0 2884 2882"/>
                  <a:gd name="T149" fmla="*/ T148 w 187"/>
                  <a:gd name="T150" fmla="+- 0 845 206"/>
                  <a:gd name="T151" fmla="*/ 845 h 751"/>
                  <a:gd name="T152" fmla="+- 0 2882 2882"/>
                  <a:gd name="T153" fmla="*/ T152 w 187"/>
                  <a:gd name="T154" fmla="+- 0 864 206"/>
                  <a:gd name="T155" fmla="*/ 864 h 751"/>
                  <a:gd name="T156" fmla="+- 0 2884 2882"/>
                  <a:gd name="T157" fmla="*/ T156 w 187"/>
                  <a:gd name="T158" fmla="+- 0 882 206"/>
                  <a:gd name="T159" fmla="*/ 882 h 751"/>
                  <a:gd name="T160" fmla="+- 0 2889 2882"/>
                  <a:gd name="T161" fmla="*/ T160 w 187"/>
                  <a:gd name="T162" fmla="+- 0 900 206"/>
                  <a:gd name="T163" fmla="*/ 900 h 751"/>
                  <a:gd name="T164" fmla="+- 0 2898 2882"/>
                  <a:gd name="T165" fmla="*/ T164 w 187"/>
                  <a:gd name="T166" fmla="+- 0 915 206"/>
                  <a:gd name="T167" fmla="*/ 915 h 751"/>
                  <a:gd name="T168" fmla="+- 0 2910 2882"/>
                  <a:gd name="T169" fmla="*/ T168 w 187"/>
                  <a:gd name="T170" fmla="+- 0 930 206"/>
                  <a:gd name="T171" fmla="*/ 930 h 751"/>
                  <a:gd name="T172" fmla="+- 0 2924 2882"/>
                  <a:gd name="T173" fmla="*/ T172 w 187"/>
                  <a:gd name="T174" fmla="+- 0 942 206"/>
                  <a:gd name="T175" fmla="*/ 942 h 751"/>
                  <a:gd name="T176" fmla="+- 0 2940 2882"/>
                  <a:gd name="T177" fmla="*/ T176 w 187"/>
                  <a:gd name="T178" fmla="+- 0 950 206"/>
                  <a:gd name="T179" fmla="*/ 950 h 751"/>
                  <a:gd name="T180" fmla="+- 0 2957 2882"/>
                  <a:gd name="T181" fmla="*/ T180 w 187"/>
                  <a:gd name="T182" fmla="+- 0 955 206"/>
                  <a:gd name="T183" fmla="*/ 955 h 751"/>
                  <a:gd name="T184" fmla="+- 0 2976 2882"/>
                  <a:gd name="T185" fmla="*/ T184 w 187"/>
                  <a:gd name="T186" fmla="+- 0 957 206"/>
                  <a:gd name="T187" fmla="*/ 957 h 751"/>
                  <a:gd name="T188" fmla="+- 0 2994 2882"/>
                  <a:gd name="T189" fmla="*/ T188 w 187"/>
                  <a:gd name="T190" fmla="+- 0 955 206"/>
                  <a:gd name="T191" fmla="*/ 955 h 751"/>
                  <a:gd name="T192" fmla="+- 0 3011 2882"/>
                  <a:gd name="T193" fmla="*/ T192 w 187"/>
                  <a:gd name="T194" fmla="+- 0 950 206"/>
                  <a:gd name="T195" fmla="*/ 950 h 751"/>
                  <a:gd name="T196" fmla="+- 0 3027 2882"/>
                  <a:gd name="T197" fmla="*/ T196 w 187"/>
                  <a:gd name="T198" fmla="+- 0 942 206"/>
                  <a:gd name="T199" fmla="*/ 942 h 751"/>
                  <a:gd name="T200" fmla="+- 0 3042 2882"/>
                  <a:gd name="T201" fmla="*/ T200 w 187"/>
                  <a:gd name="T202" fmla="+- 0 930 206"/>
                  <a:gd name="T203" fmla="*/ 930 h 751"/>
                  <a:gd name="T204" fmla="+- 0 3054 2882"/>
                  <a:gd name="T205" fmla="*/ T204 w 187"/>
                  <a:gd name="T206" fmla="+- 0 915 206"/>
                  <a:gd name="T207" fmla="*/ 915 h 751"/>
                  <a:gd name="T208" fmla="+- 0 3062 2882"/>
                  <a:gd name="T209" fmla="*/ T208 w 187"/>
                  <a:gd name="T210" fmla="+- 0 900 206"/>
                  <a:gd name="T211" fmla="*/ 900 h 751"/>
                  <a:gd name="T212" fmla="+- 0 3067 2882"/>
                  <a:gd name="T213" fmla="*/ T212 w 187"/>
                  <a:gd name="T214" fmla="+- 0 882 206"/>
                  <a:gd name="T215" fmla="*/ 882 h 751"/>
                  <a:gd name="T216" fmla="+- 0 3069 2882"/>
                  <a:gd name="T217" fmla="*/ T216 w 187"/>
                  <a:gd name="T218" fmla="+- 0 864 206"/>
                  <a:gd name="T219" fmla="*/ 864 h 751"/>
                  <a:gd name="T220" fmla="+- 0 3067 2882"/>
                  <a:gd name="T221" fmla="*/ T220 w 187"/>
                  <a:gd name="T222" fmla="+- 0 845 206"/>
                  <a:gd name="T223" fmla="*/ 845 h 751"/>
                  <a:gd name="T224" fmla="+- 0 3062 2882"/>
                  <a:gd name="T225" fmla="*/ T224 w 187"/>
                  <a:gd name="T226" fmla="+- 0 828 206"/>
                  <a:gd name="T227" fmla="*/ 828 h 751"/>
                  <a:gd name="T228" fmla="+- 0 3054 2882"/>
                  <a:gd name="T229" fmla="*/ T228 w 187"/>
                  <a:gd name="T230" fmla="+- 0 812 206"/>
                  <a:gd name="T231" fmla="*/ 812 h 751"/>
                  <a:gd name="T232" fmla="+- 0 3042 2882"/>
                  <a:gd name="T233" fmla="*/ T232 w 187"/>
                  <a:gd name="T234" fmla="+- 0 798 206"/>
                  <a:gd name="T235" fmla="*/ 798 h 751"/>
                  <a:gd name="T236" fmla="+- 0 3027 2882"/>
                  <a:gd name="T237" fmla="*/ T236 w 187"/>
                  <a:gd name="T238" fmla="+- 0 786 206"/>
                  <a:gd name="T239" fmla="*/ 786 h 751"/>
                  <a:gd name="T240" fmla="+- 0 3011 2882"/>
                  <a:gd name="T241" fmla="*/ T240 w 187"/>
                  <a:gd name="T242" fmla="+- 0 777 206"/>
                  <a:gd name="T243" fmla="*/ 777 h 751"/>
                  <a:gd name="T244" fmla="+- 0 2994 2882"/>
                  <a:gd name="T245" fmla="*/ T244 w 187"/>
                  <a:gd name="T246" fmla="+- 0 772 206"/>
                  <a:gd name="T247" fmla="*/ 772 h 751"/>
                  <a:gd name="T248" fmla="+- 0 2976 2882"/>
                  <a:gd name="T249" fmla="*/ T248 w 187"/>
                  <a:gd name="T250" fmla="+- 0 770 206"/>
                  <a:gd name="T251" fmla="*/ 770 h 7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  <a:cxn ang="0">
                    <a:pos x="T245" y="T247"/>
                  </a:cxn>
                  <a:cxn ang="0">
                    <a:pos x="T249" y="T251"/>
                  </a:cxn>
                </a:cxnLst>
                <a:rect l="0" t="0" r="r" b="b"/>
                <a:pathLst>
                  <a:path w="187" h="751">
                    <a:moveTo>
                      <a:pt x="94" y="0"/>
                    </a:moveTo>
                    <a:lnTo>
                      <a:pt x="54" y="8"/>
                    </a:lnTo>
                    <a:lnTo>
                      <a:pt x="26" y="29"/>
                    </a:lnTo>
                    <a:lnTo>
                      <a:pt x="9" y="66"/>
                    </a:lnTo>
                    <a:lnTo>
                      <a:pt x="3" y="116"/>
                    </a:lnTo>
                    <a:lnTo>
                      <a:pt x="5" y="167"/>
                    </a:lnTo>
                    <a:lnTo>
                      <a:pt x="10" y="222"/>
                    </a:lnTo>
                    <a:lnTo>
                      <a:pt x="18" y="283"/>
                    </a:lnTo>
                    <a:lnTo>
                      <a:pt x="30" y="348"/>
                    </a:lnTo>
                    <a:lnTo>
                      <a:pt x="42" y="409"/>
                    </a:lnTo>
                    <a:lnTo>
                      <a:pt x="51" y="455"/>
                    </a:lnTo>
                    <a:lnTo>
                      <a:pt x="59" y="486"/>
                    </a:lnTo>
                    <a:lnTo>
                      <a:pt x="64" y="502"/>
                    </a:lnTo>
                    <a:lnTo>
                      <a:pt x="69" y="514"/>
                    </a:lnTo>
                    <a:lnTo>
                      <a:pt x="79" y="520"/>
                    </a:lnTo>
                    <a:lnTo>
                      <a:pt x="107" y="520"/>
                    </a:lnTo>
                    <a:lnTo>
                      <a:pt x="117" y="513"/>
                    </a:lnTo>
                    <a:lnTo>
                      <a:pt x="124" y="499"/>
                    </a:lnTo>
                    <a:lnTo>
                      <a:pt x="129" y="480"/>
                    </a:lnTo>
                    <a:lnTo>
                      <a:pt x="137" y="446"/>
                    </a:lnTo>
                    <a:lnTo>
                      <a:pt x="146" y="397"/>
                    </a:lnTo>
                    <a:lnTo>
                      <a:pt x="158" y="333"/>
                    </a:lnTo>
                    <a:lnTo>
                      <a:pt x="169" y="266"/>
                    </a:lnTo>
                    <a:lnTo>
                      <a:pt x="177" y="207"/>
                    </a:lnTo>
                    <a:lnTo>
                      <a:pt x="181" y="157"/>
                    </a:lnTo>
                    <a:lnTo>
                      <a:pt x="183" y="116"/>
                    </a:lnTo>
                    <a:lnTo>
                      <a:pt x="177" y="66"/>
                    </a:lnTo>
                    <a:lnTo>
                      <a:pt x="161" y="29"/>
                    </a:lnTo>
                    <a:lnTo>
                      <a:pt x="133" y="8"/>
                    </a:lnTo>
                    <a:lnTo>
                      <a:pt x="94" y="0"/>
                    </a:lnTo>
                    <a:close/>
                    <a:moveTo>
                      <a:pt x="94" y="564"/>
                    </a:moveTo>
                    <a:lnTo>
                      <a:pt x="75" y="566"/>
                    </a:lnTo>
                    <a:lnTo>
                      <a:pt x="58" y="571"/>
                    </a:lnTo>
                    <a:lnTo>
                      <a:pt x="42" y="580"/>
                    </a:lnTo>
                    <a:lnTo>
                      <a:pt x="28" y="592"/>
                    </a:lnTo>
                    <a:lnTo>
                      <a:pt x="16" y="606"/>
                    </a:lnTo>
                    <a:lnTo>
                      <a:pt x="7" y="622"/>
                    </a:lnTo>
                    <a:lnTo>
                      <a:pt x="2" y="639"/>
                    </a:lnTo>
                    <a:lnTo>
                      <a:pt x="0" y="658"/>
                    </a:lnTo>
                    <a:lnTo>
                      <a:pt x="2" y="676"/>
                    </a:lnTo>
                    <a:lnTo>
                      <a:pt x="7" y="694"/>
                    </a:lnTo>
                    <a:lnTo>
                      <a:pt x="16" y="709"/>
                    </a:lnTo>
                    <a:lnTo>
                      <a:pt x="28" y="724"/>
                    </a:lnTo>
                    <a:lnTo>
                      <a:pt x="42" y="736"/>
                    </a:lnTo>
                    <a:lnTo>
                      <a:pt x="58" y="744"/>
                    </a:lnTo>
                    <a:lnTo>
                      <a:pt x="75" y="749"/>
                    </a:lnTo>
                    <a:lnTo>
                      <a:pt x="94" y="751"/>
                    </a:lnTo>
                    <a:lnTo>
                      <a:pt x="112" y="749"/>
                    </a:lnTo>
                    <a:lnTo>
                      <a:pt x="129" y="744"/>
                    </a:lnTo>
                    <a:lnTo>
                      <a:pt x="145" y="736"/>
                    </a:lnTo>
                    <a:lnTo>
                      <a:pt x="160" y="724"/>
                    </a:lnTo>
                    <a:lnTo>
                      <a:pt x="172" y="709"/>
                    </a:lnTo>
                    <a:lnTo>
                      <a:pt x="180" y="694"/>
                    </a:lnTo>
                    <a:lnTo>
                      <a:pt x="185" y="676"/>
                    </a:lnTo>
                    <a:lnTo>
                      <a:pt x="187" y="658"/>
                    </a:lnTo>
                    <a:lnTo>
                      <a:pt x="185" y="639"/>
                    </a:lnTo>
                    <a:lnTo>
                      <a:pt x="180" y="622"/>
                    </a:lnTo>
                    <a:lnTo>
                      <a:pt x="172" y="606"/>
                    </a:lnTo>
                    <a:lnTo>
                      <a:pt x="160" y="592"/>
                    </a:lnTo>
                    <a:lnTo>
                      <a:pt x="145" y="580"/>
                    </a:lnTo>
                    <a:lnTo>
                      <a:pt x="129" y="571"/>
                    </a:lnTo>
                    <a:lnTo>
                      <a:pt x="112" y="566"/>
                    </a:lnTo>
                    <a:lnTo>
                      <a:pt x="94" y="564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8107680" y="2170176"/>
              <a:ext cx="3243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See your doctor this week!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49" y="5460294"/>
            <a:ext cx="752766" cy="75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theme/theme1.xml><?xml version="1.0" encoding="utf-8"?>
<a:theme xmlns:a="http://schemas.openxmlformats.org/drawingml/2006/main" name="Retrospect">
  <a:themeElements>
    <a:clrScheme name="Custom 2">
      <a:dk1>
        <a:sysClr val="windowText" lastClr="000000"/>
      </a:dk1>
      <a:lt1>
        <a:sysClr val="window" lastClr="FFFFFF"/>
      </a:lt1>
      <a:dk2>
        <a:srgbClr val="FFFFFF"/>
      </a:dk2>
      <a:lt2>
        <a:srgbClr val="00000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781</TotalTime>
  <Words>672</Words>
  <Application>Microsoft Office PowerPoint</Application>
  <PresentationFormat>Widescreen</PresentationFormat>
  <Paragraphs>94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Retrospect</vt:lpstr>
      <vt:lpstr>Signs of Sickness</vt:lpstr>
      <vt:lpstr>What Are Symptoms?</vt:lpstr>
      <vt:lpstr>Understanding Levels of Urgency</vt:lpstr>
      <vt:lpstr>What if you…</vt:lpstr>
      <vt:lpstr>What if you…</vt:lpstr>
      <vt:lpstr>What if you…</vt:lpstr>
      <vt:lpstr>What if you…</vt:lpstr>
      <vt:lpstr>What if you…</vt:lpstr>
      <vt:lpstr>What if you…</vt:lpstr>
      <vt:lpstr>What if you…</vt:lpstr>
      <vt:lpstr>What if you…</vt:lpstr>
      <vt:lpstr>PowerPoint Presentation</vt:lpstr>
      <vt:lpstr>PowerPoint Presentation</vt:lpstr>
    </vt:vector>
  </TitlesOfParts>
  <Company>OHSU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 and My Doctor</dc:title>
  <dc:creator>Erin Taylor</dc:creator>
  <cp:lastModifiedBy>Jordan Clark</cp:lastModifiedBy>
  <cp:revision>103</cp:revision>
  <cp:lastPrinted>2018-08-23T19:04:34Z</cp:lastPrinted>
  <dcterms:created xsi:type="dcterms:W3CDTF">2018-02-06T21:09:53Z</dcterms:created>
  <dcterms:modified xsi:type="dcterms:W3CDTF">2018-11-26T21:12:25Z</dcterms:modified>
</cp:coreProperties>
</file>